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theme/theme5.xml" ContentType="application/vnd.openxmlformats-officedocument.theme+xml"/>
  <Override PartName="/ppt/notesSlides/notesSlide239.xml" ContentType="application/vnd.openxmlformats-officedocument.presentationml.notesSlide+xml"/>
  <Override PartName="/ppt/slides/slide120.xml" ContentType="application/vnd.openxmlformats-officedocument.presentationml.slide+xml"/>
  <Override PartName="/ppt/slides/slide218.xml" ContentType="application/vnd.openxmlformats-officedocument.presentationml.slide+xml"/>
  <Override PartName="/ppt/slideLayouts/slideLayout46.xml" ContentType="application/vnd.openxmlformats-officedocument.presentationml.slideLayout+xml"/>
  <Override PartName="/ppt/notesSlides/notesSlide38.xml" ContentType="application/vnd.openxmlformats-officedocument.presentationml.notesSlide+xml"/>
  <Override PartName="/ppt/notesSlides/notesSlide85.xml" ContentType="application/vnd.openxmlformats-officedocument.presentationml.notesSlide+xml"/>
  <Override PartName="/ppt/notesSlides/notesSlide141.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17.xml" ContentType="application/vnd.openxmlformats-officedocument.presentationml.notesSlide+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notesSlides/notesSlide242.xml" ContentType="application/vnd.openxmlformats-officedocument.presentationml.notesSlide+xml"/>
  <Override PartName="/ppt/slides/slide221.xml" ContentType="application/vnd.openxmlformats-officedocument.presentationml.slide+xml"/>
  <Override PartName="/ppt/notesSlides/notesSlide41.xml" ContentType="application/vnd.openxmlformats-officedocument.presentationml.notesSlide+xml"/>
  <Override PartName="/ppt/notesSlides/notesSlide179.xml" ContentType="application/vnd.openxmlformats-officedocument.presentationml.notesSlide+xml"/>
  <Override PartName="/ppt/slides/slide158.xml" ContentType="application/vnd.openxmlformats-officedocument.presentationml.slide+xml"/>
  <Override PartName="/ppt/notesSlides/notesSlide220.xml" ContentType="application/vnd.openxmlformats-officedocument.presentationml.notes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notesSlides/notesSlide157.xml" ContentType="application/vnd.openxmlformats-officedocument.presentationml.notesSlide+xml"/>
  <Override PartName="/ppt/slides/slide88.xml" ContentType="application/vnd.openxmlformats-officedocument.presentationml.slide+xml"/>
  <Override PartName="/ppt/notesSlides/notesSlide135.xml" ContentType="application/vnd.openxmlformats-officedocument.presentationml.notesSlide+xml"/>
  <Override PartName="/ppt/notesSlides/notesSlide182.xml" ContentType="application/vnd.openxmlformats-officedocument.presentationml.notes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Default Extension="png" ContentType="image/png"/>
  <Override PartName="/ppt/notesSlides/notesSlide79.xml" ContentType="application/vnd.openxmlformats-officedocument.presentationml.notesSlide+xml"/>
  <Override PartName="/ppt/slides/slide237.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notesSlides/notesSlide57.xml" ContentType="application/vnd.openxmlformats-officedocument.presentationml.notesSlide+xml"/>
  <Override PartName="/ppt/notesSlides/notesSlide113.xml" ContentType="application/vnd.openxmlformats-officedocument.presentationml.notesSlide+xml"/>
  <Override PartName="/ppt/notesSlides/notesSlide160.xml" ContentType="application/vnd.openxmlformats-officedocument.presentationml.notesSlid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Layouts/slideLayout43.xml" ContentType="application/vnd.openxmlformats-officedocument.presentationml.slideLayout+xml"/>
  <Override PartName="/ppt/notesSlides/notesSlide236.xml" ContentType="application/vnd.openxmlformats-officedocument.presentationml.notesSlide+xml"/>
  <Override PartName="/ppt/slides/slide22.xml" ContentType="application/vnd.openxmlformats-officedocument.presentationml.slide+xml"/>
  <Override PartName="/ppt/slides/slide199.xml" ContentType="application/vnd.openxmlformats-officedocument.presentationml.slide+xml"/>
  <Override PartName="/ppt/notesSlides/notesSlide35.xml" ContentType="application/vnd.openxmlformats-officedocument.presentationml.notesSlide+xml"/>
  <Override PartName="/ppt/notesSlides/notesSlide82.xml" ContentType="application/vnd.openxmlformats-officedocument.presentationml.notesSlide+xml"/>
  <Override PartName="/ppt/notesSlides/notesSlide214.xml" ContentType="application/vnd.openxmlformats-officedocument.presentationml.notesSlide+xml"/>
  <Override PartName="/ppt/slides/slide2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notesSlides/notesSlide198.xml" ContentType="application/vnd.openxmlformats-officedocument.presentationml.notesSlide+xml"/>
  <Override PartName="/ppt/slides/slide177.xml" ContentType="application/vnd.openxmlformats-officedocument.presentationml.slide+xml"/>
  <Override PartName="/ppt/notesSlides/notesSlide129.xml" ContentType="application/vnd.openxmlformats-officedocument.presentationml.notesSlide+xml"/>
  <Override PartName="/ppt/notesSlides/notesSlide176.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notesSlides/notesSlide15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37.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Layouts/slideLayout15.xml" ContentType="application/vnd.openxmlformats-officedocument.presentationml.slideLayout+xml"/>
  <Override PartName="/ppt/notesSlides/notesSlide110.xml" ContentType="application/vnd.openxmlformats-officedocument.presentationml.notesSlide+xml"/>
  <Override PartName="/ppt/notesSlides/notesSlide208.xml" ContentType="application/vnd.openxmlformats-officedocument.presentationml.notesSlide+xml"/>
  <Override PartName="/ppt/slides/slide41.xml" ContentType="application/vnd.openxmlformats-officedocument.presentationml.slide+xml"/>
  <Override PartName="/ppt/notesSlides/notesSlide54.xml" ContentType="application/vnd.openxmlformats-officedocument.presentationml.notesSlide+xml"/>
  <Override PartName="/ppt/notesSlides/notesSlide233.xml" ContentType="application/vnd.openxmlformats-officedocument.presentationml.notes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40.xml" ContentType="application/vnd.openxmlformats-officedocument.presentationml.slideLayout+xml"/>
  <Override PartName="/ppt/notesSlides/notesSlide32.xml" ContentType="application/vnd.openxmlformats-officedocument.presentationml.notesSlide+xml"/>
  <Override PartName="/ppt/notesSlides/notesSlide148.xml" ContentType="application/vnd.openxmlformats-officedocument.presentationml.notesSlide+xml"/>
  <Override PartName="/ppt/notesSlides/notesSlide195.xml" ContentType="application/vnd.openxmlformats-officedocument.presentationml.notesSlide+xml"/>
  <Override PartName="/ppt/notesSlides/notesSlide21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126.xml" ContentType="application/vnd.openxmlformats-officedocument.presentationml.notesSlide+xml"/>
  <Override PartName="/ppt/notesSlides/notesSlide173.xml" ContentType="application/vnd.openxmlformats-officedocument.presentationml.notesSlide+xml"/>
  <Override PartName="/ppt/slideMasters/slideMaster2.xml" ContentType="application/vnd.openxmlformats-officedocument.presentationml.slideMaster+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104.xml" ContentType="application/vnd.openxmlformats-officedocument.presentationml.notesSlide+xml"/>
  <Override PartName="/ppt/notesSlides/notesSlide15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notesSlides/notesSlide95.xml" ContentType="application/vnd.openxmlformats-officedocument.presentationml.notes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Layouts/slideLayout34.xml" ContentType="application/vnd.openxmlformats-officedocument.presentationml.slideLayout+xml"/>
  <Override PartName="/ppt/notesSlides/notesSlide22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notesSlides/notesSlide26.xml" ContentType="application/vnd.openxmlformats-officedocument.presentationml.notesSlide+xml"/>
  <Override PartName="/ppt/notesSlides/notesSlide73.xml" ContentType="application/vnd.openxmlformats-officedocument.presentationml.notesSlide+xml"/>
  <Override PartName="/ppt/notesSlides/notesSlide205.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51.xml" ContentType="application/vnd.openxmlformats-officedocument.presentationml.notesSlide+xml"/>
  <Override PartName="/ppt/notesSlides/notesSlide189.xml" ContentType="application/vnd.openxmlformats-officedocument.presentationml.notesSlide+xml"/>
  <Override PartName="/ppt/notesSlides/notesSlide167.xml" ContentType="application/vnd.openxmlformats-officedocument.presentationml.notesSlide+xml"/>
  <Override PartName="/ppt/notesSlides/notesSlide23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notesSlides/notesSlide89.xml" ContentType="application/vnd.openxmlformats-officedocument.presentationml.notesSlide+xml"/>
  <Override PartName="/ppt/notesSlides/notesSlide145.xml" ContentType="application/vnd.openxmlformats-officedocument.presentationml.notesSlide+xml"/>
  <Override PartName="/ppt/notesSlides/notesSlide192.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Layouts/slideLayout39.xml" ContentType="application/vnd.openxmlformats-officedocument.presentationml.slideLayout+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notesSlides/notesSlide170.xml" ContentType="application/vnd.openxmlformats-officedocument.presentationml.notesSlide+xml"/>
  <Override PartName="/ppt/notesSlides/notesSlide181.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notesSlides/notesSlide246.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notesSlides/notesSlide23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notesSlides/notesSlide22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97.xml" ContentType="application/vnd.openxmlformats-officedocument.presentationml.notesSlide+xml"/>
  <Override PartName="/ppt/notesSlides/notesSlide21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notesSlides/notesSlide139.xml" ContentType="application/vnd.openxmlformats-officedocument.presentationml.notesSlide+xml"/>
  <Override PartName="/ppt/notesSlides/notesSlide186.xml" ContentType="application/vnd.openxmlformats-officedocument.presentationml.notesSlide+xml"/>
  <Override PartName="/ppt/notesSlides/notesSlide20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notesSlides/notesSlide128.xml" ContentType="application/vnd.openxmlformats-officedocument.presentationml.notesSlide+xml"/>
  <Override PartName="/ppt/notesSlides/notesSlide175.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notesSlides/notesSlide153.xml" ContentType="application/vnd.openxmlformats-officedocument.presentationml.notesSlide+xml"/>
  <Override PartName="/ppt/notesSlides/notesSlide164.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notesSlides/notesSlide142.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notesSlides/notesSlide218.xml" ContentType="application/vnd.openxmlformats-officedocument.presentationml.notesSlide+xml"/>
  <Override PartName="/ppt/notesSlides/notesSlide22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notesSlides/notesSlide207.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notesSlides/notesSlide24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Layouts/slideLayout50.xml" ContentType="application/vnd.openxmlformats-officedocument.presentationml.slideLayout+xml"/>
  <Override PartName="/ppt/notesSlides/notesSlide42.xml" ContentType="application/vnd.openxmlformats-officedocument.presentationml.notesSlide+xml"/>
  <Override PartName="/ppt/notesSlides/notesSlide169.xml" ContentType="application/vnd.openxmlformats-officedocument.presentationml.notesSlide+xml"/>
  <Override PartName="/ppt/notesSlides/notesSlide221.xml" ContentType="application/vnd.openxmlformats-officedocument.presentationml.notesSlide+xml"/>
  <Override PartName="/ppt/notesSlides/notesSlide23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158.xml" ContentType="application/vnd.openxmlformats-officedocument.presentationml.notesSlide+xml"/>
  <Override PartName="/ppt/notesSlides/notesSlide21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notesSlides/notesSlide147.xml" ContentType="application/vnd.openxmlformats-officedocument.presentationml.notesSlide+xml"/>
  <Override PartName="/ppt/notesSlides/notesSlide194.xml" ContentType="application/vnd.openxmlformats-officedocument.presentationml.notes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ppt/notesSlides/notesSlide136.xml" ContentType="application/vnd.openxmlformats-officedocument.presentationml.notesSlide+xml"/>
  <Override PartName="/ppt/notesSlides/notesSlide17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notesSlides/notesSlide161.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notesSlides/notesSlide150.xml" ContentType="application/vnd.openxmlformats-officedocument.presentationml.notesSlide+xml"/>
  <Override PartName="/ppt/notesSlides/notesSlide23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Layouts/slideLayout44.xml" ContentType="application/vnd.openxmlformats-officedocument.presentationml.slideLayout+xml"/>
  <Override PartName="/ppt/notesSlides/notesSlide36.xml" ContentType="application/vnd.openxmlformats-officedocument.presentationml.notesSlide+xml"/>
  <Override PartName="/ppt/notesSlides/notesSlide83.xml" ContentType="application/vnd.openxmlformats-officedocument.presentationml.notesSlide+xml"/>
  <Override PartName="/ppt/notesSlides/notesSlide22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notesSlides/notesSlide199.xml" ContentType="application/vnd.openxmlformats-officedocument.presentationml.notesSlide+xml"/>
  <Override PartName="/ppt/notesSlides/notesSlide21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188.xml" ContentType="application/vnd.openxmlformats-officedocument.presentationml.notesSlide+xml"/>
  <Override PartName="/ppt/notesSlides/notesSlide204.xml" ContentType="application/vnd.openxmlformats-officedocument.presentationml.notesSlide+xml"/>
  <Override PartName="/ppt/notesSlides/notesSlide240.xml" ContentType="application/vnd.openxmlformats-officedocument.presentationml.notesSlide+xml"/>
  <Override PartName="/ppt/slides/slide167.xml" ContentType="application/vnd.openxmlformats-officedocument.presentationml.slide+xml"/>
  <Override PartName="/ppt/notesSlides/notesSlide50.xml" ContentType="application/vnd.openxmlformats-officedocument.presentationml.notesSlide+xml"/>
  <Override PartName="/ppt/notesSlides/notesSlide177.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notesSlides/notesSlide155.xml" ContentType="application/vnd.openxmlformats-officedocument.presentationml.notesSlide+xml"/>
  <Override PartName="/ppt/notesSlides/notesSlide166.xml" ContentType="application/vnd.openxmlformats-officedocument.presentationml.notes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44.xml" ContentType="application/vnd.openxmlformats-officedocument.presentationml.notesSlide+xml"/>
  <Override PartName="/ppt/notesSlides/notesSlide191.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notesSlides/notesSlide88.xml" ContentType="application/vnd.openxmlformats-officedocument.presentationml.notesSlide+xml"/>
  <Override PartName="/ppt/notesSlides/notesSlide133.xml" ContentType="application/vnd.openxmlformats-officedocument.presentationml.notesSlide+xml"/>
  <Override PartName="/ppt/notesSlides/notesSlide180.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122.xml" ContentType="application/vnd.openxmlformats-officedocument.presentationml.notesSlide+xml"/>
  <Override PartName="/ppt/notesSlides/notesSlide20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Layouts/slideLayout16.xml" ContentType="application/vnd.openxmlformats-officedocument.presentationml.slideLayout+xml"/>
  <Default Extension="jpeg" ContentType="image/jpeg"/>
  <Override PartName="/ppt/notesSlides/notesSlide55.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notesSlides/notesSlide245.xml" ContentType="application/vnd.openxmlformats-officedocument.presentationml.notesSlide+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41.xml" ContentType="application/vnd.openxmlformats-officedocument.presentationml.slideLayout+xml"/>
  <Override PartName="/ppt/notesSlides/notesSlide44.xml" ContentType="application/vnd.openxmlformats-officedocument.presentationml.notesSlide+xml"/>
  <Override PartName="/ppt/notesSlides/notesSlide91.xml" ContentType="application/vnd.openxmlformats-officedocument.presentationml.notesSlide+xml"/>
  <Override PartName="/ppt/notesSlides/notesSlide223.xml" ContentType="application/vnd.openxmlformats-officedocument.presentationml.notesSlide+xml"/>
  <Override PartName="/ppt/notesSlides/notesSlide234.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80.xml" ContentType="application/vnd.openxmlformats-officedocument.presentationml.notesSlide+xml"/>
  <Override PartName="/ppt/notesSlides/notesSlide212.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notesSlides/notesSlide149.xml" ContentType="application/vnd.openxmlformats-officedocument.presentationml.notesSlide+xml"/>
  <Override PartName="/ppt/notesSlides/notesSlide196.xml" ContentType="application/vnd.openxmlformats-officedocument.presentationml.notesSlide+xml"/>
  <Override PartName="/ppt/notesSlides/notesSlide20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127.xml" ContentType="application/vnd.openxmlformats-officedocument.presentationml.notesSlide+xml"/>
  <Override PartName="/ppt/notesSlides/notesSlide138.xml" ContentType="application/vnd.openxmlformats-officedocument.presentationml.notesSlide+xml"/>
  <Override PartName="/ppt/notesSlides/notesSlide174.xml" ContentType="application/vnd.openxmlformats-officedocument.presentationml.notesSlide+xml"/>
  <Override PartName="/ppt/notesSlides/notesSlide185.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notesSlides/notesSlide116.xml" ContentType="application/vnd.openxmlformats-officedocument.presentationml.notesSlide+xml"/>
  <Override PartName="/ppt/notesSlides/notesSlide163.xml" ContentType="application/vnd.openxmlformats-officedocument.presentationml.notesSlide+xml"/>
  <Override PartName="/ppt/slideMasters/slideMaster3.xml" ContentType="application/vnd.openxmlformats-officedocument.presentationml.slideMaster+xml"/>
  <Override PartName="/ppt/slides/slide58.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notesSlides/notesSlide15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notesSlides/notesSlide228.xml" ContentType="application/vnd.openxmlformats-officedocument.presentationml.notesSlide+xml"/>
  <Override PartName="/ppt/slides/slide207.xml" ContentType="application/vnd.openxmlformats-officedocument.presentationml.slide+xml"/>
  <Override PartName="/ppt/slideLayouts/slideLayout35.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20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notesSlides/notesSlide52.xml" ContentType="application/vnd.openxmlformats-officedocument.presentationml.notesSlide+xml"/>
  <Override PartName="/ppt/notesSlides/notesSlide231.xml" ContentType="application/vnd.openxmlformats-officedocument.presentationml.notesSlide+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notesSlides/notesSlide168.xml" ContentType="application/vnd.openxmlformats-officedocument.presentationml.notesSlide+xml"/>
  <Override PartName="/ppt/slides/slide99.xml" ContentType="application/vnd.openxmlformats-officedocument.presentationml.slide+xml"/>
  <Override PartName="/ppt/notesSlides/notesSlide146.xml" ContentType="application/vnd.openxmlformats-officedocument.presentationml.notesSlide+xml"/>
  <Override PartName="/ppt/notesSlides/notesSlide193.xml" ContentType="application/vnd.openxmlformats-officedocument.presentationml.notes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notesSlides/notesSlide68.xml" ContentType="application/vnd.openxmlformats-officedocument.presentationml.notesSlide+xml"/>
  <Override PartName="/ppt/notesSlides/notesSlide124.xml" ContentType="application/vnd.openxmlformats-officedocument.presentationml.notesSlide+xml"/>
  <Override PartName="/ppt/notesSlides/notesSlide171.xml" ContentType="application/vnd.openxmlformats-officedocument.presentationml.notesSlide+xml"/>
  <Override PartName="/ppt/slides/slide55.xml" ContentType="application/vnd.openxmlformats-officedocument.presentationml.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notesSlides/notesSlide225.xml" ContentType="application/vnd.openxmlformats-officedocument.presentationml.notesSlide+xml"/>
  <Override PartName="/ppt/presentation.xml" ContentType="application/vnd.openxmlformats-officedocument.presentationml.presentation.main+xml"/>
  <Override PartName="/ppt/slides/slide204.xml" ContentType="application/vnd.openxmlformats-officedocument.presentationml.slide+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20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notesSlides/notesSlide187.xml" ContentType="application/vnd.openxmlformats-officedocument.presentationml.notesSlide+xml"/>
  <Override PartName="/ppt/notesSlides/notesSlide118.xml" ContentType="application/vnd.openxmlformats-officedocument.presentationml.notesSlide+xml"/>
  <Override PartName="/ppt/notesSlides/notesSlide165.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122.xml" ContentType="application/vnd.openxmlformats-officedocument.presentationml.slide+xml"/>
  <Override PartName="/ppt/slideLayouts/slideLayout48.xml" ContentType="application/vnd.openxmlformats-officedocument.presentationml.slideLayout+xml"/>
  <Override PartName="/ppt/notesSlides/notesSlide87.xml" ContentType="application/vnd.openxmlformats-officedocument.presentationml.notesSlide+xml"/>
  <Override PartName="/ppt/notesSlides/notesSlide143.xml" ContentType="application/vnd.openxmlformats-officedocument.presentationml.notesSlide+xml"/>
  <Override PartName="/ppt/notesSlides/notesSlide190.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121.xml" ContentType="application/vnd.openxmlformats-officedocument.presentationml.notesSlide+xml"/>
  <Override PartName="/ppt/notesSlides/notesSlide219.xml" ContentType="application/vnd.openxmlformats-officedocument.presentationml.notesSlide+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Layouts/slideLayout26.xml" ContentType="application/vnd.openxmlformats-officedocument.presentationml.slideLayout+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244.xml" ContentType="application/vnd.openxmlformats-officedocument.presentationml.notesSlide+xml"/>
  <Override PartName="/ppt/slides/slide223.xml" ContentType="application/vnd.openxmlformats-officedocument.presentationml.slide+xml"/>
  <Override PartName="/ppt/notesSlides/notesSlide43.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notesSlides/notesSlide22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59.xml" ContentType="application/vnd.openxmlformats-officedocument.presentationml.notesSlide+xml"/>
  <Override PartName="/ppt/notesSlides/notesSlide200.xml" ContentType="application/vnd.openxmlformats-officedocument.presentationml.notesSlide+xml"/>
  <Override PartName="/ppt/notesSlides/notesSlide137.xml" ContentType="application/vnd.openxmlformats-officedocument.presentationml.notesSlide+xml"/>
  <Override PartName="/ppt/notesSlides/notesSlide184.xml" ContentType="application/vnd.openxmlformats-officedocument.presentationml.notes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theme/theme4.xml" ContentType="application/vnd.openxmlformats-officedocument.theme+xml"/>
  <Override PartName="/ppt/notesSlides/notesSlide59.xml" ContentType="application/vnd.openxmlformats-officedocument.presentationml.notesSlide+xml"/>
  <Override PartName="/ppt/notesSlides/notesSlide115.xml" ContentType="application/vnd.openxmlformats-officedocument.presentationml.notesSlide+xml"/>
  <Override PartName="/ppt/notesSlides/notesSlide162.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Layouts/slideLayout45.xml" ContentType="application/vnd.openxmlformats-officedocument.presentationml.slideLayout+xml"/>
  <Override PartName="/ppt/notesSlides/notesSlide140.xml" ContentType="application/vnd.openxmlformats-officedocument.presentationml.notesSlide+xml"/>
  <Override PartName="/ppt/notesSlides/notesSlide238.xml" ContentType="application/vnd.openxmlformats-officedocument.presentationml.notesSlide+xml"/>
  <Override PartName="/ppt/slides/slide24.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notesSlides/notesSlide84.xml" ContentType="application/vnd.openxmlformats-officedocument.presentationml.notesSlide+xml"/>
  <Override PartName="/ppt/notesSlides/notesSlide216.xml" ContentType="application/vnd.openxmlformats-officedocument.presentationml.notesSlide+xml"/>
  <Override PartName="/ppt/slides/slide242.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62.xml" ContentType="application/vnd.openxmlformats-officedocument.presentationml.notesSlide+xml"/>
  <Override PartName="/ppt/slides/slide179.xml" ContentType="application/vnd.openxmlformats-officedocument.presentationml.slide+xml"/>
  <Override PartName="/ppt/notesSlides/notesSlide178.xml" ContentType="application/vnd.openxmlformats-officedocument.presentationml.notesSlide+xml"/>
  <Override PartName="/ppt/notesSlides/notesSlide241.xml" ContentType="application/vnd.openxmlformats-officedocument.presentationml.notesSlide+xml"/>
  <Override PartName="/ppt/slides/slide157.xml" ContentType="application/vnd.openxmlformats-officedocument.presentationml.slide+xml"/>
  <Override PartName="/ppt/slides/slide220.xml" ContentType="application/vnd.openxmlformats-officedocument.presentationml.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5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80" r:id="rId3"/>
    <p:sldMasterId id="2147483692" r:id="rId4"/>
  </p:sldMasterIdLst>
  <p:notesMasterIdLst>
    <p:notesMasterId r:id="rId252"/>
  </p:notesMasterIdLst>
  <p:sldIdLst>
    <p:sldId id="519"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8" r:id="rId71"/>
    <p:sldId id="329" r:id="rId72"/>
    <p:sldId id="330" r:id="rId73"/>
    <p:sldId id="332" r:id="rId74"/>
    <p:sldId id="333" r:id="rId75"/>
    <p:sldId id="334" r:id="rId76"/>
    <p:sldId id="335"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71" r:id="rId108"/>
    <p:sldId id="372" r:id="rId109"/>
    <p:sldId id="373" r:id="rId110"/>
    <p:sldId id="374" r:id="rId111"/>
    <p:sldId id="375" r:id="rId112"/>
    <p:sldId id="376" r:id="rId113"/>
    <p:sldId id="377" r:id="rId114"/>
    <p:sldId id="378" r:id="rId115"/>
    <p:sldId id="379" r:id="rId116"/>
    <p:sldId id="380" r:id="rId117"/>
    <p:sldId id="381" r:id="rId118"/>
    <p:sldId id="383" r:id="rId119"/>
    <p:sldId id="384" r:id="rId120"/>
    <p:sldId id="385" r:id="rId121"/>
    <p:sldId id="386" r:id="rId122"/>
    <p:sldId id="387" r:id="rId123"/>
    <p:sldId id="388" r:id="rId124"/>
    <p:sldId id="389" r:id="rId125"/>
    <p:sldId id="390" r:id="rId126"/>
    <p:sldId id="391" r:id="rId127"/>
    <p:sldId id="392" r:id="rId128"/>
    <p:sldId id="393" r:id="rId129"/>
    <p:sldId id="394" r:id="rId130"/>
    <p:sldId id="395" r:id="rId131"/>
    <p:sldId id="396" r:id="rId132"/>
    <p:sldId id="397" r:id="rId133"/>
    <p:sldId id="398" r:id="rId134"/>
    <p:sldId id="399" r:id="rId135"/>
    <p:sldId id="400" r:id="rId136"/>
    <p:sldId id="401" r:id="rId137"/>
    <p:sldId id="402" r:id="rId138"/>
    <p:sldId id="403" r:id="rId139"/>
    <p:sldId id="404" r:id="rId140"/>
    <p:sldId id="405" r:id="rId141"/>
    <p:sldId id="406" r:id="rId142"/>
    <p:sldId id="407" r:id="rId143"/>
    <p:sldId id="408" r:id="rId144"/>
    <p:sldId id="409" r:id="rId145"/>
    <p:sldId id="410" r:id="rId146"/>
    <p:sldId id="411" r:id="rId147"/>
    <p:sldId id="412" r:id="rId148"/>
    <p:sldId id="413" r:id="rId149"/>
    <p:sldId id="414" r:id="rId150"/>
    <p:sldId id="415" r:id="rId151"/>
    <p:sldId id="416" r:id="rId152"/>
    <p:sldId id="417" r:id="rId153"/>
    <p:sldId id="418" r:id="rId154"/>
    <p:sldId id="419" r:id="rId155"/>
    <p:sldId id="420" r:id="rId156"/>
    <p:sldId id="421" r:id="rId157"/>
    <p:sldId id="422" r:id="rId158"/>
    <p:sldId id="423" r:id="rId159"/>
    <p:sldId id="424" r:id="rId160"/>
    <p:sldId id="425" r:id="rId161"/>
    <p:sldId id="426" r:id="rId162"/>
    <p:sldId id="427" r:id="rId163"/>
    <p:sldId id="428" r:id="rId164"/>
    <p:sldId id="429" r:id="rId165"/>
    <p:sldId id="430" r:id="rId166"/>
    <p:sldId id="431" r:id="rId167"/>
    <p:sldId id="432" r:id="rId168"/>
    <p:sldId id="433" r:id="rId169"/>
    <p:sldId id="434" r:id="rId170"/>
    <p:sldId id="435" r:id="rId171"/>
    <p:sldId id="437" r:id="rId172"/>
    <p:sldId id="438" r:id="rId173"/>
    <p:sldId id="439" r:id="rId174"/>
    <p:sldId id="440" r:id="rId175"/>
    <p:sldId id="441" r:id="rId176"/>
    <p:sldId id="442" r:id="rId177"/>
    <p:sldId id="443" r:id="rId178"/>
    <p:sldId id="444" r:id="rId179"/>
    <p:sldId id="445" r:id="rId180"/>
    <p:sldId id="446" r:id="rId181"/>
    <p:sldId id="447" r:id="rId182"/>
    <p:sldId id="448" r:id="rId183"/>
    <p:sldId id="449" r:id="rId184"/>
    <p:sldId id="450" r:id="rId185"/>
    <p:sldId id="451" r:id="rId186"/>
    <p:sldId id="452" r:id="rId187"/>
    <p:sldId id="453" r:id="rId188"/>
    <p:sldId id="454" r:id="rId189"/>
    <p:sldId id="455" r:id="rId190"/>
    <p:sldId id="456" r:id="rId191"/>
    <p:sldId id="457" r:id="rId192"/>
    <p:sldId id="458" r:id="rId193"/>
    <p:sldId id="459" r:id="rId194"/>
    <p:sldId id="460" r:id="rId195"/>
    <p:sldId id="462" r:id="rId196"/>
    <p:sldId id="463" r:id="rId197"/>
    <p:sldId id="464" r:id="rId198"/>
    <p:sldId id="465" r:id="rId199"/>
    <p:sldId id="466" r:id="rId200"/>
    <p:sldId id="467" r:id="rId201"/>
    <p:sldId id="468" r:id="rId202"/>
    <p:sldId id="469" r:id="rId203"/>
    <p:sldId id="470" r:id="rId204"/>
    <p:sldId id="471" r:id="rId205"/>
    <p:sldId id="472" r:id="rId206"/>
    <p:sldId id="473" r:id="rId207"/>
    <p:sldId id="474" r:id="rId208"/>
    <p:sldId id="475" r:id="rId209"/>
    <p:sldId id="476" r:id="rId210"/>
    <p:sldId id="477" r:id="rId211"/>
    <p:sldId id="478" r:id="rId212"/>
    <p:sldId id="479" r:id="rId213"/>
    <p:sldId id="481" r:id="rId214"/>
    <p:sldId id="482" r:id="rId215"/>
    <p:sldId id="483" r:id="rId216"/>
    <p:sldId id="484" r:id="rId217"/>
    <p:sldId id="485" r:id="rId218"/>
    <p:sldId id="486" r:id="rId219"/>
    <p:sldId id="487" r:id="rId220"/>
    <p:sldId id="488" r:id="rId221"/>
    <p:sldId id="489" r:id="rId222"/>
    <p:sldId id="490" r:id="rId223"/>
    <p:sldId id="491" r:id="rId224"/>
    <p:sldId id="492" r:id="rId225"/>
    <p:sldId id="493" r:id="rId226"/>
    <p:sldId id="494" r:id="rId227"/>
    <p:sldId id="495" r:id="rId228"/>
    <p:sldId id="496" r:id="rId229"/>
    <p:sldId id="497" r:id="rId230"/>
    <p:sldId id="498" r:id="rId231"/>
    <p:sldId id="499" r:id="rId232"/>
    <p:sldId id="500" r:id="rId233"/>
    <p:sldId id="501" r:id="rId234"/>
    <p:sldId id="502" r:id="rId235"/>
    <p:sldId id="503" r:id="rId236"/>
    <p:sldId id="504" r:id="rId237"/>
    <p:sldId id="505" r:id="rId238"/>
    <p:sldId id="506" r:id="rId239"/>
    <p:sldId id="507" r:id="rId240"/>
    <p:sldId id="508" r:id="rId241"/>
    <p:sldId id="509" r:id="rId242"/>
    <p:sldId id="510" r:id="rId243"/>
    <p:sldId id="511" r:id="rId244"/>
    <p:sldId id="512" r:id="rId245"/>
    <p:sldId id="513" r:id="rId246"/>
    <p:sldId id="514" r:id="rId247"/>
    <p:sldId id="515" r:id="rId248"/>
    <p:sldId id="516" r:id="rId249"/>
    <p:sldId id="517" r:id="rId250"/>
    <p:sldId id="518" r:id="rId251"/>
  </p:sldIdLst>
  <p:sldSz cx="12192000" cy="6858000"/>
  <p:notesSz cx="6858000" cy="9144000"/>
  <p:embeddedFontLst>
    <p:embeddedFont>
      <p:font typeface="Gill Sans" charset="0"/>
      <p:regular r:id="rId253"/>
      <p:bold r:id="rId254"/>
    </p:embeddedFont>
    <p:embeddedFont>
      <p:font typeface="Verdana" pitchFamily="34" charset="0"/>
      <p:regular r:id="rId255"/>
      <p:bold r:id="rId256"/>
      <p:italic r:id="rId257"/>
      <p:boldItalic r:id="rId258"/>
    </p:embeddedFont>
    <p:embeddedFont>
      <p:font typeface="Gill Sans MT" pitchFamily="34" charset="0"/>
      <p:regular r:id="rId259"/>
      <p:bold r:id="rId260"/>
      <p:italic r:id="rId261"/>
      <p:boldItalic r:id="rId262"/>
    </p:embeddedFont>
    <p:embeddedFont>
      <p:font typeface="Trebuchet MS" pitchFamily="34" charset="0"/>
      <p:regular r:id="rId263"/>
      <p:bold r:id="rId264"/>
      <p:italic r:id="rId265"/>
      <p:boldItalic r:id="rId266"/>
    </p:embeddedFont>
    <p:embeddedFont>
      <p:font typeface="Calibri" pitchFamily="34" charset="0"/>
      <p:regular r:id="rId267"/>
      <p:bold r:id="rId268"/>
      <p:italic r:id="rId269"/>
      <p:boldItalic r:id="rId270"/>
    </p:embeddedFont>
    <p:embeddedFont>
      <p:font typeface="Georgia" pitchFamily="18" charset="0"/>
      <p:regular r:id="rId271"/>
      <p:bold r:id="rId272"/>
      <p:italic r:id="rId273"/>
      <p:boldItalic r:id="rId274"/>
    </p:embeddedFont>
    <p:embeddedFont>
      <p:font typeface="Arimo" charset="0"/>
      <p:regular r:id="rId275"/>
      <p:bold r:id="rId276"/>
      <p:italic r:id="rId277"/>
      <p:boldItalic r:id="rId278"/>
    </p:embeddedFont>
    <p:embeddedFont>
      <p:font typeface="Questrial" charset="0"/>
      <p:regular r:id="rId2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0" roundtripDataSignature="AMtx7mizJL6bTKpXxrTztb5m8vaa8RA8n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E722064C-C332-411B-9B47-4BDE49AED124}">
  <a:tblStyle styleId="{E722064C-C332-411B-9B47-4BDE49AED124}" styleName="Table_0">
    <a:wholeTbl>
      <a:tcTxStyle b="off" i="off">
        <a:font>
          <a:latin typeface="Gill Sans MT"/>
          <a:ea typeface="Gill Sans MT"/>
          <a:cs typeface="Gill Sans M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EF0"/>
          </a:solidFill>
        </a:fill>
      </a:tcStyle>
    </a:wholeTbl>
    <a:band1H>
      <a:tcTxStyle/>
      <a:tcStyle>
        <a:tcBdr/>
        <a:fill>
          <a:solidFill>
            <a:srgbClr val="CCDBE1"/>
          </a:solidFill>
        </a:fill>
      </a:tcStyle>
    </a:band1H>
    <a:band2H>
      <a:tcTxStyle/>
      <a:tcStyle>
        <a:tcBdr/>
      </a:tcStyle>
    </a:band2H>
    <a:band1V>
      <a:tcTxStyle/>
      <a:tcStyle>
        <a:tcBdr/>
        <a:fill>
          <a:solidFill>
            <a:srgbClr val="CCDBE1"/>
          </a:solidFill>
        </a:fill>
      </a:tcStyle>
    </a:band1V>
    <a:band2V>
      <a:tcTxStyle/>
      <a:tcStyle>
        <a:tcBdr/>
      </a:tcStyle>
    </a:band2V>
    <a:lastCol>
      <a:tcTxStyle b="on" i="off">
        <a:font>
          <a:latin typeface="Gill Sans MT"/>
          <a:ea typeface="Gill Sans MT"/>
          <a:cs typeface="Gill Sans MT"/>
        </a:font>
        <a:schemeClr val="lt1"/>
      </a:tcTxStyle>
      <a:tcStyle>
        <a:tcBdr/>
        <a:fill>
          <a:solidFill>
            <a:schemeClr val="accent1"/>
          </a:solidFill>
        </a:fill>
      </a:tcStyle>
    </a:lastCol>
    <a:firstCol>
      <a:tcTxStyle b="on" i="off">
        <a:font>
          <a:latin typeface="Gill Sans MT"/>
          <a:ea typeface="Gill Sans MT"/>
          <a:cs typeface="Gill Sans MT"/>
        </a:font>
        <a:schemeClr val="lt1"/>
      </a:tcTxStyle>
      <a:tcStyle>
        <a:tcBdr/>
        <a:fill>
          <a:solidFill>
            <a:schemeClr val="accent1"/>
          </a:solidFill>
        </a:fill>
      </a:tcStyle>
    </a:firstCol>
    <a:lastRow>
      <a:tcTxStyle b="on" i="off">
        <a:font>
          <a:latin typeface="Gill Sans MT"/>
          <a:ea typeface="Gill Sans MT"/>
          <a:cs typeface="Gill Sans M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ill Sans MT"/>
          <a:ea typeface="Gill Sans MT"/>
          <a:cs typeface="Gill Sans M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CF740343-7858-4642-A938-0A0A64BC36F2}" styleName="Table_1">
    <a:wholeTbl>
      <a:tcTxStyle b="off" i="off">
        <a:font>
          <a:latin typeface="Georgia"/>
          <a:ea typeface="Georgia"/>
          <a:cs typeface="Georgia"/>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9ED"/>
          </a:solidFill>
        </a:fill>
      </a:tcStyle>
    </a:wholeTbl>
    <a:band1H>
      <a:tcTxStyle/>
      <a:tcStyle>
        <a:tcBdr/>
        <a:fill>
          <a:solidFill>
            <a:srgbClr val="CFCFD9"/>
          </a:solidFill>
        </a:fill>
      </a:tcStyle>
    </a:band1H>
    <a:band2H>
      <a:tcTxStyle/>
      <a:tcStyle>
        <a:tcBdr/>
      </a:tcStyle>
    </a:band2H>
    <a:band1V>
      <a:tcTxStyle/>
      <a:tcStyle>
        <a:tcBdr/>
        <a:fill>
          <a:solidFill>
            <a:srgbClr val="CFCFD9"/>
          </a:solidFill>
        </a:fill>
      </a:tcStyle>
    </a:band1V>
    <a:band2V>
      <a:tcTxStyle/>
      <a:tcStyle>
        <a:tcBdr/>
      </a:tcStyle>
    </a:band2V>
    <a:lastCol>
      <a:tcTxStyle b="on" i="off">
        <a:font>
          <a:latin typeface="Georgia"/>
          <a:ea typeface="Georgia"/>
          <a:cs typeface="Georgia"/>
        </a:font>
        <a:schemeClr val="lt1"/>
      </a:tcTxStyle>
      <a:tcStyle>
        <a:tcBdr/>
        <a:fill>
          <a:solidFill>
            <a:schemeClr val="accent1"/>
          </a:solidFill>
        </a:fill>
      </a:tcStyle>
    </a:lastCol>
    <a:firstCol>
      <a:tcTxStyle b="on" i="off">
        <a:font>
          <a:latin typeface="Georgia"/>
          <a:ea typeface="Georgia"/>
          <a:cs typeface="Georgia"/>
        </a:font>
        <a:schemeClr val="lt1"/>
      </a:tcTxStyle>
      <a:tcStyle>
        <a:tcBdr/>
        <a:fill>
          <a:solidFill>
            <a:schemeClr val="accent1"/>
          </a:solidFill>
        </a:fill>
      </a:tcStyle>
    </a:firstCol>
    <a:lastRow>
      <a:tcTxStyle b="on" i="off">
        <a:font>
          <a:latin typeface="Georgia"/>
          <a:ea typeface="Georgia"/>
          <a:cs typeface="Georgia"/>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Georgia"/>
          <a:ea typeface="Georgia"/>
          <a:cs typeface="Georgia"/>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F33FD61-A2B3-4BDE-A56A-78C5D0BF4137}" styleName="Table_2">
    <a:wholeTbl>
      <a:tcTxStyle b="off" i="off">
        <a:font>
          <a:latin typeface="Trebuchet MS"/>
          <a:ea typeface="Trebuchet MS"/>
          <a:cs typeface="Trebuchet MS"/>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EF4E7"/>
          </a:solidFill>
        </a:fill>
      </a:tcStyle>
    </a:wholeTbl>
    <a:band1H>
      <a:tcTxStyle/>
      <a:tcStyle>
        <a:tcBdr/>
        <a:fill>
          <a:solidFill>
            <a:srgbClr val="DBE9CB"/>
          </a:solidFill>
        </a:fill>
      </a:tcStyle>
    </a:band1H>
    <a:band2H>
      <a:tcTxStyle/>
      <a:tcStyle>
        <a:tcBdr/>
      </a:tcStyle>
    </a:band2H>
    <a:band1V>
      <a:tcTxStyle/>
      <a:tcStyle>
        <a:tcBdr/>
        <a:fill>
          <a:solidFill>
            <a:srgbClr val="DBE9CB"/>
          </a:solidFill>
        </a:fill>
      </a:tcStyle>
    </a:band1V>
    <a:band2V>
      <a:tcTxStyle/>
      <a:tcStyle>
        <a:tcBdr/>
      </a:tcStyle>
    </a:band2V>
    <a:lastCol>
      <a:tcTxStyle b="on" i="off">
        <a:font>
          <a:latin typeface="Trebuchet MS"/>
          <a:ea typeface="Trebuchet MS"/>
          <a:cs typeface="Trebuchet MS"/>
        </a:font>
        <a:schemeClr val="lt1"/>
      </a:tcTxStyle>
      <a:tcStyle>
        <a:tcBdr/>
        <a:fill>
          <a:solidFill>
            <a:schemeClr val="accent1"/>
          </a:solidFill>
        </a:fill>
      </a:tcStyle>
    </a:lastCol>
    <a:firstCol>
      <a:tcTxStyle b="on" i="off">
        <a:font>
          <a:latin typeface="Trebuchet MS"/>
          <a:ea typeface="Trebuchet MS"/>
          <a:cs typeface="Trebuchet MS"/>
        </a:font>
        <a:schemeClr val="lt1"/>
      </a:tcTxStyle>
      <a:tcStyle>
        <a:tcBdr/>
        <a:fill>
          <a:solidFill>
            <a:schemeClr val="accent1"/>
          </a:solidFill>
        </a:fill>
      </a:tcStyle>
    </a:firstCol>
    <a:lastRow>
      <a:tcTxStyle b="on" i="off">
        <a:font>
          <a:latin typeface="Trebuchet MS"/>
          <a:ea typeface="Trebuchet MS"/>
          <a:cs typeface="Trebuchet MS"/>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Trebuchet MS"/>
          <a:ea typeface="Trebuchet MS"/>
          <a:cs typeface="Trebuchet MS"/>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268" Type="http://schemas.openxmlformats.org/officeDocument/2006/relationships/font" Target="fonts/font16.fntdata"/><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font" Target="fonts/font6.fntdata"/><Relationship Id="rId279" Type="http://schemas.openxmlformats.org/officeDocument/2006/relationships/font" Target="fonts/font27.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269" Type="http://schemas.openxmlformats.org/officeDocument/2006/relationships/font" Target="fonts/font17.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customschemas.google.com/relationships/presentationmetadata" Target="metadata"/><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font" Target="fonts/font7.fntdata"/><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font" Target="fonts/font18.fntdata"/><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260" Type="http://schemas.openxmlformats.org/officeDocument/2006/relationships/font" Target="fonts/font8.fntdata"/><Relationship Id="rId265" Type="http://schemas.openxmlformats.org/officeDocument/2006/relationships/font" Target="fonts/font13.fntdata"/><Relationship Id="rId281"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slide" Target="slides/slide235.xml"/><Relationship Id="rId2" Type="http://schemas.openxmlformats.org/officeDocument/2006/relationships/slideMaster" Target="slideMasters/slideMaster2.xml"/><Relationship Id="rId29" Type="http://schemas.openxmlformats.org/officeDocument/2006/relationships/slide" Target="slides/slide25.xml"/><Relationship Id="rId250" Type="http://schemas.openxmlformats.org/officeDocument/2006/relationships/slide" Target="slides/slide246.xml"/><Relationship Id="rId255" Type="http://schemas.openxmlformats.org/officeDocument/2006/relationships/font" Target="fonts/font3.fntdata"/><Relationship Id="rId271" Type="http://schemas.openxmlformats.org/officeDocument/2006/relationships/font" Target="fonts/font19.fntdata"/><Relationship Id="rId276" Type="http://schemas.openxmlformats.org/officeDocument/2006/relationships/font" Target="fonts/font24.fntdata"/><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slide" Target="slides/slide236.xml"/><Relationship Id="rId245" Type="http://schemas.openxmlformats.org/officeDocument/2006/relationships/slide" Target="slides/slide241.xml"/><Relationship Id="rId261" Type="http://schemas.openxmlformats.org/officeDocument/2006/relationships/font" Target="fonts/font9.fntdata"/><Relationship Id="rId266" Type="http://schemas.openxmlformats.org/officeDocument/2006/relationships/font" Target="fonts/font14.fntdata"/><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282"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slideMaster" Target="slideMasters/slideMaster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1" Type="http://schemas.openxmlformats.org/officeDocument/2006/relationships/slide" Target="slides/slide247.xml"/><Relationship Id="rId256" Type="http://schemas.openxmlformats.org/officeDocument/2006/relationships/font" Target="fonts/font4.fntdata"/><Relationship Id="rId277" Type="http://schemas.openxmlformats.org/officeDocument/2006/relationships/font" Target="fonts/font25.fntdata"/><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72"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slide" Target="slides/slide237.xml"/><Relationship Id="rId246" Type="http://schemas.openxmlformats.org/officeDocument/2006/relationships/slide" Target="slides/slide242.xml"/><Relationship Id="rId267" Type="http://schemas.openxmlformats.org/officeDocument/2006/relationships/font" Target="fonts/font15.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262" Type="http://schemas.openxmlformats.org/officeDocument/2006/relationships/font" Target="fonts/font10.fntdata"/><Relationship Id="rId283"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font" Target="fonts/font5.fntdata"/><Relationship Id="rId278" Type="http://schemas.openxmlformats.org/officeDocument/2006/relationships/font" Target="fonts/font26.fntdata"/><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notesMaster" Target="notesMasters/notesMaster1.xml"/><Relationship Id="rId273" Type="http://schemas.openxmlformats.org/officeDocument/2006/relationships/font" Target="fonts/font21.fntdata"/><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font" Target="fonts/font11.fntdata"/><Relationship Id="rId284" Type="http://schemas.openxmlformats.org/officeDocument/2006/relationships/tableStyles" Target="tableStyles.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font" Target="fonts/font1.fntdata"/><Relationship Id="rId274" Type="http://schemas.openxmlformats.org/officeDocument/2006/relationships/font" Target="fonts/font22.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font" Target="fonts/font12.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font" Target="fonts/font2.fntdata"/><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font" Target="fonts/font23.fntdata"/><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p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3"/>
        <p:cNvGrpSpPr/>
        <p:nvPr/>
      </p:nvGrpSpPr>
      <p:grpSpPr>
        <a:xfrm>
          <a:off x="0" y="0"/>
          <a:ext cx="0" cy="0"/>
          <a:chOff x="0" y="0"/>
          <a:chExt cx="0" cy="0"/>
        </a:xfrm>
      </p:grpSpPr>
      <p:sp>
        <p:nvSpPr>
          <p:cNvPr id="1304" name="Google Shape;1304;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5" name="Google Shape;1305;p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1" name="Google Shape;1311;p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Google Shape;1328;p1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9" name="Google Shape;1329;p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3"/>
        <p:cNvGrpSpPr/>
        <p:nvPr/>
      </p:nvGrpSpPr>
      <p:grpSpPr>
        <a:xfrm>
          <a:off x="0" y="0"/>
          <a:ext cx="0" cy="0"/>
          <a:chOff x="0" y="0"/>
          <a:chExt cx="0" cy="0"/>
        </a:xfrm>
      </p:grpSpPr>
      <p:sp>
        <p:nvSpPr>
          <p:cNvPr id="1334" name="Google Shape;1334;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5" name="Google Shape;1335;p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1" name="Google Shape;1341;p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7" name="Google Shape;1357;p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p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6"/>
        <p:cNvGrpSpPr/>
        <p:nvPr/>
      </p:nvGrpSpPr>
      <p:grpSpPr>
        <a:xfrm>
          <a:off x="0" y="0"/>
          <a:ext cx="0" cy="0"/>
          <a:chOff x="0" y="0"/>
          <a:chExt cx="0" cy="0"/>
        </a:xfrm>
      </p:grpSpPr>
      <p:sp>
        <p:nvSpPr>
          <p:cNvPr id="1377" name="Google Shape;1377;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8" name="Google Shape;1378;p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7" name="Google Shape;1387;p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p1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3" name="Google Shape;1393;p1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
        <p:cNvGrpSpPr/>
        <p:nvPr/>
      </p:nvGrpSpPr>
      <p:grpSpPr>
        <a:xfrm>
          <a:off x="0" y="0"/>
          <a:ext cx="0" cy="0"/>
          <a:chOff x="0" y="0"/>
          <a:chExt cx="0" cy="0"/>
        </a:xfrm>
      </p:grpSpPr>
      <p:sp>
        <p:nvSpPr>
          <p:cNvPr id="1410" name="Google Shape;1410;p1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1" name="Google Shape;1411;p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p1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7" name="Google Shape;1417;p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p1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4" name="Google Shape;1424;p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1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0" name="Google Shape;1440;p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p1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7" name="Google Shape;1447;p1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p1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1" name="Google Shape;1481;p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p1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8" name="Google Shape;1488;p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p1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4" name="Google Shape;1494;p1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3"/>
        <p:cNvGrpSpPr/>
        <p:nvPr/>
      </p:nvGrpSpPr>
      <p:grpSpPr>
        <a:xfrm>
          <a:off x="0" y="0"/>
          <a:ext cx="0" cy="0"/>
          <a:chOff x="0" y="0"/>
          <a:chExt cx="0" cy="0"/>
        </a:xfrm>
      </p:grpSpPr>
      <p:sp>
        <p:nvSpPr>
          <p:cNvPr id="1504" name="Google Shape;1504;p1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5" name="Google Shape;1505;p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p1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2" name="Google Shape;1512;p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7"/>
        <p:cNvGrpSpPr/>
        <p:nvPr/>
      </p:nvGrpSpPr>
      <p:grpSpPr>
        <a:xfrm>
          <a:off x="0" y="0"/>
          <a:ext cx="0" cy="0"/>
          <a:chOff x="0" y="0"/>
          <a:chExt cx="0" cy="0"/>
        </a:xfrm>
      </p:grpSpPr>
      <p:sp>
        <p:nvSpPr>
          <p:cNvPr id="1518" name="Google Shape;1518;p1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9" name="Google Shape;1519;p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p1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6" name="Google Shape;1526;p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p1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5" name="Google Shape;1545;p1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9"/>
        <p:cNvGrpSpPr/>
        <p:nvPr/>
      </p:nvGrpSpPr>
      <p:grpSpPr>
        <a:xfrm>
          <a:off x="0" y="0"/>
          <a:ext cx="0" cy="0"/>
          <a:chOff x="0" y="0"/>
          <a:chExt cx="0" cy="0"/>
        </a:xfrm>
      </p:grpSpPr>
      <p:sp>
        <p:nvSpPr>
          <p:cNvPr id="1550" name="Google Shape;1550;p1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1" name="Google Shape;1551;p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9"/>
        <p:cNvGrpSpPr/>
        <p:nvPr/>
      </p:nvGrpSpPr>
      <p:grpSpPr>
        <a:xfrm>
          <a:off x="0" y="0"/>
          <a:ext cx="0" cy="0"/>
          <a:chOff x="0" y="0"/>
          <a:chExt cx="0" cy="0"/>
        </a:xfrm>
      </p:grpSpPr>
      <p:sp>
        <p:nvSpPr>
          <p:cNvPr id="1570" name="Google Shape;1570;p1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1" name="Google Shape;1571;p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p1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127</a:t>
            </a:fld>
            <a:endParaRPr sz="1200">
              <a:solidFill>
                <a:schemeClr val="dk1"/>
              </a:solidFill>
              <a:latin typeface="Arial"/>
              <a:ea typeface="Arial"/>
              <a:cs typeface="Arial"/>
              <a:sym typeface="Arial"/>
            </a:endParaRPr>
          </a:p>
        </p:txBody>
      </p:sp>
      <p:sp>
        <p:nvSpPr>
          <p:cNvPr id="1586" name="Google Shape;1586;p165:notes"/>
          <p:cNvSpPr>
            <a:spLocks noGrp="1" noRot="1" noChangeAspect="1"/>
          </p:cNvSpPr>
          <p:nvPr>
            <p:ph type="sldImg" idx="2"/>
          </p:nvPr>
        </p:nvSpPr>
        <p:spPr>
          <a:xfrm>
            <a:off x="3363913" y="168275"/>
            <a:ext cx="3657600" cy="27432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587" name="Google Shape;1587;p165:notes"/>
          <p:cNvSpPr txBox="1">
            <a:spLocks noGrp="1"/>
          </p:cNvSpPr>
          <p:nvPr>
            <p:ph type="body" idx="1"/>
          </p:nvPr>
        </p:nvSpPr>
        <p:spPr>
          <a:xfrm>
            <a:off x="152400" y="3078163"/>
            <a:ext cx="6905625" cy="5903912"/>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250" tIns="47625" rIns="95250" bIns="47625"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1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128</a:t>
            </a:fld>
            <a:endParaRPr sz="1200">
              <a:solidFill>
                <a:schemeClr val="dk1"/>
              </a:solidFill>
              <a:latin typeface="Arial"/>
              <a:ea typeface="Arial"/>
              <a:cs typeface="Arial"/>
              <a:sym typeface="Arial"/>
            </a:endParaRPr>
          </a:p>
        </p:txBody>
      </p:sp>
      <p:sp>
        <p:nvSpPr>
          <p:cNvPr id="1604" name="Google Shape;1604;p166: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5" name="Google Shape;1605;p1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1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129</a:t>
            </a:fld>
            <a:endParaRPr sz="1200">
              <a:solidFill>
                <a:schemeClr val="dk1"/>
              </a:solidFill>
              <a:latin typeface="Arial"/>
              <a:ea typeface="Arial"/>
              <a:cs typeface="Arial"/>
              <a:sym typeface="Arial"/>
            </a:endParaRPr>
          </a:p>
        </p:txBody>
      </p:sp>
      <p:sp>
        <p:nvSpPr>
          <p:cNvPr id="1618" name="Google Shape;1618;p167: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19" name="Google Shape;1619;p1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p1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130</a:t>
            </a:fld>
            <a:endParaRPr sz="1200">
              <a:solidFill>
                <a:schemeClr val="dk1"/>
              </a:solidFill>
              <a:latin typeface="Arial"/>
              <a:ea typeface="Arial"/>
              <a:cs typeface="Arial"/>
              <a:sym typeface="Arial"/>
            </a:endParaRPr>
          </a:p>
        </p:txBody>
      </p:sp>
      <p:sp>
        <p:nvSpPr>
          <p:cNvPr id="1633" name="Google Shape;1633;p168: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4" name="Google Shape;1634;p1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p1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131</a:t>
            </a:fld>
            <a:endParaRPr sz="1200">
              <a:solidFill>
                <a:schemeClr val="dk1"/>
              </a:solidFill>
              <a:latin typeface="Arial"/>
              <a:ea typeface="Arial"/>
              <a:cs typeface="Arial"/>
              <a:sym typeface="Arial"/>
            </a:endParaRPr>
          </a:p>
        </p:txBody>
      </p:sp>
      <p:sp>
        <p:nvSpPr>
          <p:cNvPr id="1649" name="Google Shape;1649;p169: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50" name="Google Shape;1650;p1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1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132</a:t>
            </a:fld>
            <a:endParaRPr sz="1200">
              <a:solidFill>
                <a:schemeClr val="dk1"/>
              </a:solidFill>
              <a:latin typeface="Arial"/>
              <a:ea typeface="Arial"/>
              <a:cs typeface="Arial"/>
              <a:sym typeface="Arial"/>
            </a:endParaRPr>
          </a:p>
        </p:txBody>
      </p:sp>
      <p:sp>
        <p:nvSpPr>
          <p:cNvPr id="1665" name="Google Shape;1665;p170: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66" name="Google Shape;1666;p1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0"/>
        <p:cNvGrpSpPr/>
        <p:nvPr/>
      </p:nvGrpSpPr>
      <p:grpSpPr>
        <a:xfrm>
          <a:off x="0" y="0"/>
          <a:ext cx="0" cy="0"/>
          <a:chOff x="0" y="0"/>
          <a:chExt cx="0" cy="0"/>
        </a:xfrm>
      </p:grpSpPr>
      <p:sp>
        <p:nvSpPr>
          <p:cNvPr id="1681" name="Google Shape;1681;p1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133</a:t>
            </a:fld>
            <a:endParaRPr sz="1200">
              <a:solidFill>
                <a:schemeClr val="dk1"/>
              </a:solidFill>
              <a:latin typeface="Arial"/>
              <a:ea typeface="Arial"/>
              <a:cs typeface="Arial"/>
              <a:sym typeface="Arial"/>
            </a:endParaRPr>
          </a:p>
        </p:txBody>
      </p:sp>
      <p:sp>
        <p:nvSpPr>
          <p:cNvPr id="1682" name="Google Shape;1682;p171: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3" name="Google Shape;1683;p1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p1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134</a:t>
            </a:fld>
            <a:endParaRPr sz="1200">
              <a:solidFill>
                <a:schemeClr val="dk1"/>
              </a:solidFill>
              <a:latin typeface="Arial"/>
              <a:ea typeface="Arial"/>
              <a:cs typeface="Arial"/>
              <a:sym typeface="Arial"/>
            </a:endParaRPr>
          </a:p>
        </p:txBody>
      </p:sp>
      <p:sp>
        <p:nvSpPr>
          <p:cNvPr id="1698" name="Google Shape;1698;p172: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99" name="Google Shape;1699;p1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p1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135</a:t>
            </a:fld>
            <a:endParaRPr sz="1200">
              <a:solidFill>
                <a:schemeClr val="dk1"/>
              </a:solidFill>
              <a:latin typeface="Arial"/>
              <a:ea typeface="Arial"/>
              <a:cs typeface="Arial"/>
              <a:sym typeface="Arial"/>
            </a:endParaRPr>
          </a:p>
        </p:txBody>
      </p:sp>
      <p:sp>
        <p:nvSpPr>
          <p:cNvPr id="1714" name="Google Shape;1714;p173: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5" name="Google Shape;1715;p1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9"/>
        <p:cNvGrpSpPr/>
        <p:nvPr/>
      </p:nvGrpSpPr>
      <p:grpSpPr>
        <a:xfrm>
          <a:off x="0" y="0"/>
          <a:ext cx="0" cy="0"/>
          <a:chOff x="0" y="0"/>
          <a:chExt cx="0" cy="0"/>
        </a:xfrm>
      </p:grpSpPr>
      <p:sp>
        <p:nvSpPr>
          <p:cNvPr id="1730" name="Google Shape;1730;p1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136</a:t>
            </a:fld>
            <a:endParaRPr sz="1200">
              <a:solidFill>
                <a:schemeClr val="dk1"/>
              </a:solidFill>
              <a:latin typeface="Arial"/>
              <a:ea typeface="Arial"/>
              <a:cs typeface="Arial"/>
              <a:sym typeface="Arial"/>
            </a:endParaRPr>
          </a:p>
        </p:txBody>
      </p:sp>
      <p:sp>
        <p:nvSpPr>
          <p:cNvPr id="1731" name="Google Shape;1731;p174: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32" name="Google Shape;1732;p1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5"/>
        <p:cNvGrpSpPr/>
        <p:nvPr/>
      </p:nvGrpSpPr>
      <p:grpSpPr>
        <a:xfrm>
          <a:off x="0" y="0"/>
          <a:ext cx="0" cy="0"/>
          <a:chOff x="0" y="0"/>
          <a:chExt cx="0" cy="0"/>
        </a:xfrm>
      </p:grpSpPr>
      <p:sp>
        <p:nvSpPr>
          <p:cNvPr id="1746" name="Google Shape;1746;p1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137</a:t>
            </a:fld>
            <a:endParaRPr sz="1200">
              <a:solidFill>
                <a:schemeClr val="dk1"/>
              </a:solidFill>
              <a:latin typeface="Arial"/>
              <a:ea typeface="Arial"/>
              <a:cs typeface="Arial"/>
              <a:sym typeface="Arial"/>
            </a:endParaRPr>
          </a:p>
        </p:txBody>
      </p:sp>
      <p:sp>
        <p:nvSpPr>
          <p:cNvPr id="1747" name="Google Shape;1747;p175: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48" name="Google Shape;1748;p1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1"/>
        <p:cNvGrpSpPr/>
        <p:nvPr/>
      </p:nvGrpSpPr>
      <p:grpSpPr>
        <a:xfrm>
          <a:off x="0" y="0"/>
          <a:ext cx="0" cy="0"/>
          <a:chOff x="0" y="0"/>
          <a:chExt cx="0" cy="0"/>
        </a:xfrm>
      </p:grpSpPr>
      <p:sp>
        <p:nvSpPr>
          <p:cNvPr id="1762" name="Google Shape;1762;p1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138</a:t>
            </a:fld>
            <a:endParaRPr sz="1200">
              <a:solidFill>
                <a:schemeClr val="dk1"/>
              </a:solidFill>
              <a:latin typeface="Arial"/>
              <a:ea typeface="Arial"/>
              <a:cs typeface="Arial"/>
              <a:sym typeface="Arial"/>
            </a:endParaRPr>
          </a:p>
        </p:txBody>
      </p:sp>
      <p:sp>
        <p:nvSpPr>
          <p:cNvPr id="1763" name="Google Shape;1763;p176: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4" name="Google Shape;1764;p1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8"/>
        <p:cNvGrpSpPr/>
        <p:nvPr/>
      </p:nvGrpSpPr>
      <p:grpSpPr>
        <a:xfrm>
          <a:off x="0" y="0"/>
          <a:ext cx="0" cy="0"/>
          <a:chOff x="0" y="0"/>
          <a:chExt cx="0" cy="0"/>
        </a:xfrm>
      </p:grpSpPr>
      <p:sp>
        <p:nvSpPr>
          <p:cNvPr id="1779" name="Google Shape;1779;p1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139</a:t>
            </a:fld>
            <a:endParaRPr sz="1200">
              <a:solidFill>
                <a:schemeClr val="dk1"/>
              </a:solidFill>
              <a:latin typeface="Arial"/>
              <a:ea typeface="Arial"/>
              <a:cs typeface="Arial"/>
              <a:sym typeface="Arial"/>
            </a:endParaRPr>
          </a:p>
        </p:txBody>
      </p:sp>
      <p:sp>
        <p:nvSpPr>
          <p:cNvPr id="1780" name="Google Shape;1780;p177:notes"/>
          <p:cNvSpPr>
            <a:spLocks noGrp="1" noRot="1" noChangeAspect="1"/>
          </p:cNvSpPr>
          <p:nvPr>
            <p:ph type="sldImg" idx="2"/>
          </p:nvPr>
        </p:nvSpPr>
        <p:spPr>
          <a:xfrm>
            <a:off x="1263650" y="725488"/>
            <a:ext cx="4776788" cy="35829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81" name="Google Shape;1781;p1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2"/>
        <p:cNvGrpSpPr/>
        <p:nvPr/>
      </p:nvGrpSpPr>
      <p:grpSpPr>
        <a:xfrm>
          <a:off x="0" y="0"/>
          <a:ext cx="0" cy="0"/>
          <a:chOff x="0" y="0"/>
          <a:chExt cx="0" cy="0"/>
        </a:xfrm>
      </p:grpSpPr>
      <p:sp>
        <p:nvSpPr>
          <p:cNvPr id="1793" name="Google Shape;1793;geca8d4a9f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4" name="Google Shape;1794;geca8d4a9f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p1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Arial"/>
                <a:ea typeface="Arial"/>
                <a:cs typeface="Arial"/>
                <a:sym typeface="Arial"/>
              </a:rPr>
              <a:pPr marL="0" marR="0" lvl="0" indent="0" algn="r" rtl="0">
                <a:spcBef>
                  <a:spcPts val="0"/>
                </a:spcBef>
                <a:spcAft>
                  <a:spcPts val="0"/>
                </a:spcAft>
                <a:buNone/>
              </a:pPr>
              <a:t>141</a:t>
            </a:fld>
            <a:endParaRPr sz="1200">
              <a:solidFill>
                <a:schemeClr val="dk1"/>
              </a:solidFill>
              <a:latin typeface="Arial"/>
              <a:ea typeface="Arial"/>
              <a:cs typeface="Arial"/>
              <a:sym typeface="Arial"/>
            </a:endParaRPr>
          </a:p>
        </p:txBody>
      </p:sp>
      <p:sp>
        <p:nvSpPr>
          <p:cNvPr id="1808" name="Google Shape;1808;p178:notes"/>
          <p:cNvSpPr>
            <a:spLocks noGrp="1" noRot="1" noChangeAspect="1"/>
          </p:cNvSpPr>
          <p:nvPr>
            <p:ph type="sldImg" idx="2"/>
          </p:nvPr>
        </p:nvSpPr>
        <p:spPr>
          <a:xfrm>
            <a:off x="3363913" y="168275"/>
            <a:ext cx="3657600" cy="27432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1809" name="Google Shape;1809;p178:notes"/>
          <p:cNvSpPr txBox="1">
            <a:spLocks noGrp="1"/>
          </p:cNvSpPr>
          <p:nvPr>
            <p:ph type="body" idx="1"/>
          </p:nvPr>
        </p:nvSpPr>
        <p:spPr>
          <a:xfrm>
            <a:off x="152400" y="3078163"/>
            <a:ext cx="6905625" cy="5903912"/>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5250" tIns="47625" rIns="95250" bIns="47625" anchor="t" anchorCtr="0">
            <a:noAutofit/>
          </a:bodyPr>
          <a:lstStyle/>
          <a:p>
            <a:pPr marL="0" lvl="0" indent="0" algn="l" rtl="0">
              <a:spcBef>
                <a:spcPts val="0"/>
              </a:spcBef>
              <a:spcAft>
                <a:spcPts val="0"/>
              </a:spcAft>
              <a:buNone/>
            </a:pPr>
            <a:endParaRPr>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eca1004c5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eca1004c5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9" name="Google Shape;1829;geca1004c5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142</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eca1004c5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eca1004c59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6" name="Google Shape;1836;geca1004c59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143</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eca1004c59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eca1004c59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3" name="Google Shape;1843;geca1004c59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144</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8"/>
        <p:cNvGrpSpPr/>
        <p:nvPr/>
      </p:nvGrpSpPr>
      <p:grpSpPr>
        <a:xfrm>
          <a:off x="0" y="0"/>
          <a:ext cx="0" cy="0"/>
          <a:chOff x="0" y="0"/>
          <a:chExt cx="0" cy="0"/>
        </a:xfrm>
      </p:grpSpPr>
      <p:sp>
        <p:nvSpPr>
          <p:cNvPr id="1849" name="Google Shape;1849;geca1004c59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0" name="Google Shape;1850;geca1004c59_0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1" name="Google Shape;1851;geca1004c59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145</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5"/>
        <p:cNvGrpSpPr/>
        <p:nvPr/>
      </p:nvGrpSpPr>
      <p:grpSpPr>
        <a:xfrm>
          <a:off x="0" y="0"/>
          <a:ext cx="0" cy="0"/>
          <a:chOff x="0" y="0"/>
          <a:chExt cx="0" cy="0"/>
        </a:xfrm>
      </p:grpSpPr>
      <p:sp>
        <p:nvSpPr>
          <p:cNvPr id="1856" name="Google Shape;1856;geca1004c59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7" name="Google Shape;1857;geca1004c59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8" name="Google Shape;1858;geca1004c59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146</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ca8d4a9f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ca8d4a9f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6" name="Google Shape;1866;geca8d4a9f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147</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9"/>
        <p:cNvGrpSpPr/>
        <p:nvPr/>
      </p:nvGrpSpPr>
      <p:grpSpPr>
        <a:xfrm>
          <a:off x="0" y="0"/>
          <a:ext cx="0" cy="0"/>
          <a:chOff x="0" y="0"/>
          <a:chExt cx="0" cy="0"/>
        </a:xfrm>
      </p:grpSpPr>
      <p:sp>
        <p:nvSpPr>
          <p:cNvPr id="1870" name="Google Shape;1870;geca1004c59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1" name="Google Shape;1871;geca1004c59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2" name="Google Shape;1872;geca1004c59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148</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6"/>
        <p:cNvGrpSpPr/>
        <p:nvPr/>
      </p:nvGrpSpPr>
      <p:grpSpPr>
        <a:xfrm>
          <a:off x="0" y="0"/>
          <a:ext cx="0" cy="0"/>
          <a:chOff x="0" y="0"/>
          <a:chExt cx="0" cy="0"/>
        </a:xfrm>
      </p:grpSpPr>
      <p:sp>
        <p:nvSpPr>
          <p:cNvPr id="1877" name="Google Shape;1877;geca1004c5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8" name="Google Shape;1878;geca1004c59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9" name="Google Shape;1879;geca1004c59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149</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eca1004c59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eca1004c59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5" name="Google Shape;1885;geca1004c59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Google Shape;1891;geca8d4a9fa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2" name="Google Shape;1892;geca8d4a9fa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3" name="Google Shape;1893;geca8d4a9fa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151</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eca1004c59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2" name="Google Shape;1902;geca1004c59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3" name="Google Shape;1903;geca1004c59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152</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eca1004c59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eca1004c59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0" name="Google Shape;1910;geca1004c59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153</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4"/>
        <p:cNvGrpSpPr/>
        <p:nvPr/>
      </p:nvGrpSpPr>
      <p:grpSpPr>
        <a:xfrm>
          <a:off x="0" y="0"/>
          <a:ext cx="0" cy="0"/>
          <a:chOff x="0" y="0"/>
          <a:chExt cx="0" cy="0"/>
        </a:xfrm>
      </p:grpSpPr>
      <p:sp>
        <p:nvSpPr>
          <p:cNvPr id="1915" name="Google Shape;1915;geca1004c59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6" name="Google Shape;1916;geca1004c59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17" name="Google Shape;1917;geca1004c59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154</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1"/>
        <p:cNvGrpSpPr/>
        <p:nvPr/>
      </p:nvGrpSpPr>
      <p:grpSpPr>
        <a:xfrm>
          <a:off x="0" y="0"/>
          <a:ext cx="0" cy="0"/>
          <a:chOff x="0" y="0"/>
          <a:chExt cx="0" cy="0"/>
        </a:xfrm>
      </p:grpSpPr>
      <p:sp>
        <p:nvSpPr>
          <p:cNvPr id="1922" name="Google Shape;1922;geca8d4a9fa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3" name="Google Shape;1923;geca8d4a9fa_0_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4" name="Google Shape;1924;geca8d4a9fa_0_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155</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8"/>
        <p:cNvGrpSpPr/>
        <p:nvPr/>
      </p:nvGrpSpPr>
      <p:grpSpPr>
        <a:xfrm>
          <a:off x="0" y="0"/>
          <a:ext cx="0" cy="0"/>
          <a:chOff x="0" y="0"/>
          <a:chExt cx="0" cy="0"/>
        </a:xfrm>
      </p:grpSpPr>
      <p:sp>
        <p:nvSpPr>
          <p:cNvPr id="1929" name="Google Shape;1929;geca1004c59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0" name="Google Shape;1930;geca1004c59_0_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1" name="Google Shape;1931;geca1004c59_0_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156</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eca1004c59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eca1004c59_0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7" name="Google Shape;1937;geca1004c59_0_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157</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eca8d4a9fa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eca8d4a9fa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4" name="Google Shape;1944;geca8d4a9fa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158</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p1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0" name="Google Shape;1950;p1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p1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6" name="Google Shape;1956;p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0"/>
        <p:cNvGrpSpPr/>
        <p:nvPr/>
      </p:nvGrpSpPr>
      <p:grpSpPr>
        <a:xfrm>
          <a:off x="0" y="0"/>
          <a:ext cx="0" cy="0"/>
          <a:chOff x="0" y="0"/>
          <a:chExt cx="0" cy="0"/>
        </a:xfrm>
      </p:grpSpPr>
      <p:sp>
        <p:nvSpPr>
          <p:cNvPr id="1961" name="Google Shape;1961;p1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2" name="Google Shape;1962;p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p1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8" name="Google Shape;1968;p1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1"/>
        <p:cNvGrpSpPr/>
        <p:nvPr/>
      </p:nvGrpSpPr>
      <p:grpSpPr>
        <a:xfrm>
          <a:off x="0" y="0"/>
          <a:ext cx="0" cy="0"/>
          <a:chOff x="0" y="0"/>
          <a:chExt cx="0" cy="0"/>
        </a:xfrm>
      </p:grpSpPr>
      <p:sp>
        <p:nvSpPr>
          <p:cNvPr id="1982" name="Google Shape;1982;p1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3" name="Google Shape;1983;p1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7"/>
        <p:cNvGrpSpPr/>
        <p:nvPr/>
      </p:nvGrpSpPr>
      <p:grpSpPr>
        <a:xfrm>
          <a:off x="0" y="0"/>
          <a:ext cx="0" cy="0"/>
          <a:chOff x="0" y="0"/>
          <a:chExt cx="0" cy="0"/>
        </a:xfrm>
      </p:grpSpPr>
      <p:sp>
        <p:nvSpPr>
          <p:cNvPr id="1988" name="Google Shape;1988;p1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9" name="Google Shape;1989;p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p1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5" name="Google Shape;1995;p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4"/>
        <p:cNvGrpSpPr/>
        <p:nvPr/>
      </p:nvGrpSpPr>
      <p:grpSpPr>
        <a:xfrm>
          <a:off x="0" y="0"/>
          <a:ext cx="0" cy="0"/>
          <a:chOff x="0" y="0"/>
          <a:chExt cx="0" cy="0"/>
        </a:xfrm>
      </p:grpSpPr>
      <p:sp>
        <p:nvSpPr>
          <p:cNvPr id="2035" name="Google Shape;2035;p1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6" name="Google Shape;2036;p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eca8d4a9fa_0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eca8d4a9fa_0_5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3" name="Google Shape;2043;geca8d4a9fa_0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167</a:t>
            </a:fld>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3"/>
        <p:cNvGrpSpPr/>
        <p:nvPr/>
      </p:nvGrpSpPr>
      <p:grpSpPr>
        <a:xfrm>
          <a:off x="0" y="0"/>
          <a:ext cx="0" cy="0"/>
          <a:chOff x="0" y="0"/>
          <a:chExt cx="0" cy="0"/>
        </a:xfrm>
      </p:grpSpPr>
      <p:sp>
        <p:nvSpPr>
          <p:cNvPr id="2054" name="Google Shape;2054;p1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5" name="Google Shape;2055;p1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9"/>
        <p:cNvGrpSpPr/>
        <p:nvPr/>
      </p:nvGrpSpPr>
      <p:grpSpPr>
        <a:xfrm>
          <a:off x="0" y="0"/>
          <a:ext cx="0" cy="0"/>
          <a:chOff x="0" y="0"/>
          <a:chExt cx="0" cy="0"/>
        </a:xfrm>
      </p:grpSpPr>
      <p:sp>
        <p:nvSpPr>
          <p:cNvPr id="2060" name="Google Shape;2060;p1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1" name="Google Shape;2061;p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p1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7" name="Google Shape;2067;p1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1"/>
        <p:cNvGrpSpPr/>
        <p:nvPr/>
      </p:nvGrpSpPr>
      <p:grpSpPr>
        <a:xfrm>
          <a:off x="0" y="0"/>
          <a:ext cx="0" cy="0"/>
          <a:chOff x="0" y="0"/>
          <a:chExt cx="0" cy="0"/>
        </a:xfrm>
      </p:grpSpPr>
      <p:sp>
        <p:nvSpPr>
          <p:cNvPr id="2072" name="Google Shape;2072;p1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3" name="Google Shape;2073;p1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p1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9" name="Google Shape;2079;p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5"/>
        <p:cNvGrpSpPr/>
        <p:nvPr/>
      </p:nvGrpSpPr>
      <p:grpSpPr>
        <a:xfrm>
          <a:off x="0" y="0"/>
          <a:ext cx="0" cy="0"/>
          <a:chOff x="0" y="0"/>
          <a:chExt cx="0" cy="0"/>
        </a:xfrm>
      </p:grpSpPr>
      <p:sp>
        <p:nvSpPr>
          <p:cNvPr id="2096" name="Google Shape;2096;p1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7" name="Google Shape;2097;p1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eca8d4a9fa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eca8d4a9fa_0_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4" name="Google Shape;2104;geca8d4a9fa_0_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174</a:t>
            </a:fld>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8"/>
        <p:cNvGrpSpPr/>
        <p:nvPr/>
      </p:nvGrpSpPr>
      <p:grpSpPr>
        <a:xfrm>
          <a:off x="0" y="0"/>
          <a:ext cx="0" cy="0"/>
          <a:chOff x="0" y="0"/>
          <a:chExt cx="0" cy="0"/>
        </a:xfrm>
      </p:grpSpPr>
      <p:sp>
        <p:nvSpPr>
          <p:cNvPr id="2109" name="Google Shape;2109;p1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0" name="Google Shape;2110;p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p1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6" name="Google Shape;2116;p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p1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2" name="Google Shape;2122;p1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p1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8" name="Google Shape;2128;p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2"/>
        <p:cNvGrpSpPr/>
        <p:nvPr/>
      </p:nvGrpSpPr>
      <p:grpSpPr>
        <a:xfrm>
          <a:off x="0" y="0"/>
          <a:ext cx="0" cy="0"/>
          <a:chOff x="0" y="0"/>
          <a:chExt cx="0" cy="0"/>
        </a:xfrm>
      </p:grpSpPr>
      <p:sp>
        <p:nvSpPr>
          <p:cNvPr id="2133" name="Google Shape;2133;p1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4" name="Google Shape;2134;p1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p2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0" name="Google Shape;2140;p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p2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7" name="Google Shape;2147;p2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p2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3" name="Google Shape;2153;p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p2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0" name="Google Shape;2160;p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4"/>
        <p:cNvGrpSpPr/>
        <p:nvPr/>
      </p:nvGrpSpPr>
      <p:grpSpPr>
        <a:xfrm>
          <a:off x="0" y="0"/>
          <a:ext cx="0" cy="0"/>
          <a:chOff x="0" y="0"/>
          <a:chExt cx="0" cy="0"/>
        </a:xfrm>
      </p:grpSpPr>
      <p:sp>
        <p:nvSpPr>
          <p:cNvPr id="2165" name="Google Shape;2165;p2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6" name="Google Shape;2166;p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p2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5" name="Google Shape;2175;p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0"/>
        <p:cNvGrpSpPr/>
        <p:nvPr/>
      </p:nvGrpSpPr>
      <p:grpSpPr>
        <a:xfrm>
          <a:off x="0" y="0"/>
          <a:ext cx="0" cy="0"/>
          <a:chOff x="0" y="0"/>
          <a:chExt cx="0" cy="0"/>
        </a:xfrm>
      </p:grpSpPr>
      <p:sp>
        <p:nvSpPr>
          <p:cNvPr id="2181" name="Google Shape;2181;gef70def9d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2" name="Google Shape;2182;gef70def9d0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3" name="Google Shape;2183;gef70def9d0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186</a:t>
            </a:fld>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7"/>
        <p:cNvGrpSpPr/>
        <p:nvPr/>
      </p:nvGrpSpPr>
      <p:grpSpPr>
        <a:xfrm>
          <a:off x="0" y="0"/>
          <a:ext cx="0" cy="0"/>
          <a:chOff x="0" y="0"/>
          <a:chExt cx="0" cy="0"/>
        </a:xfrm>
      </p:grpSpPr>
      <p:sp>
        <p:nvSpPr>
          <p:cNvPr id="2188" name="Google Shape;2188;gef70def9d0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9" name="Google Shape;2189;gef70def9d0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0" name="Google Shape;2190;gef70def9d0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187</a:t>
            </a:fld>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4"/>
        <p:cNvGrpSpPr/>
        <p:nvPr/>
      </p:nvGrpSpPr>
      <p:grpSpPr>
        <a:xfrm>
          <a:off x="0" y="0"/>
          <a:ext cx="0" cy="0"/>
          <a:chOff x="0" y="0"/>
          <a:chExt cx="0" cy="0"/>
        </a:xfrm>
      </p:grpSpPr>
      <p:sp>
        <p:nvSpPr>
          <p:cNvPr id="2195" name="Google Shape;2195;gef70def9d0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6" name="Google Shape;2196;gef70def9d0_0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7" name="Google Shape;2197;gef70def9d0_0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188</a:t>
            </a:fld>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1"/>
        <p:cNvGrpSpPr/>
        <p:nvPr/>
      </p:nvGrpSpPr>
      <p:grpSpPr>
        <a:xfrm>
          <a:off x="0" y="0"/>
          <a:ext cx="0" cy="0"/>
          <a:chOff x="0" y="0"/>
          <a:chExt cx="0" cy="0"/>
        </a:xfrm>
      </p:grpSpPr>
      <p:sp>
        <p:nvSpPr>
          <p:cNvPr id="2202" name="Google Shape;2202;gef70def9d0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3" name="Google Shape;2203;gef70def9d0_0_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4" name="Google Shape;2204;gef70def9d0_0_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189</a:t>
            </a:fld>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8"/>
        <p:cNvGrpSpPr/>
        <p:nvPr/>
      </p:nvGrpSpPr>
      <p:grpSpPr>
        <a:xfrm>
          <a:off x="0" y="0"/>
          <a:ext cx="0" cy="0"/>
          <a:chOff x="0" y="0"/>
          <a:chExt cx="0" cy="0"/>
        </a:xfrm>
      </p:grpSpPr>
      <p:sp>
        <p:nvSpPr>
          <p:cNvPr id="2209" name="Google Shape;2209;gef70def9d0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0" name="Google Shape;2210;gef70def9d0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1" name="Google Shape;2211;gef70def9d0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190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ef70def9d0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ef70def9d0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8" name="Google Shape;2218;gef70def9d0_0_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191</a:t>
            </a:fld>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p2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1" name="Google Shape;2231;p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5"/>
        <p:cNvGrpSpPr/>
        <p:nvPr/>
      </p:nvGrpSpPr>
      <p:grpSpPr>
        <a:xfrm>
          <a:off x="0" y="0"/>
          <a:ext cx="0" cy="0"/>
          <a:chOff x="0" y="0"/>
          <a:chExt cx="0" cy="0"/>
        </a:xfrm>
      </p:grpSpPr>
      <p:sp>
        <p:nvSpPr>
          <p:cNvPr id="2236" name="Google Shape;2236;p2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7" name="Google Shape;2237;p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1"/>
        <p:cNvGrpSpPr/>
        <p:nvPr/>
      </p:nvGrpSpPr>
      <p:grpSpPr>
        <a:xfrm>
          <a:off x="0" y="0"/>
          <a:ext cx="0" cy="0"/>
          <a:chOff x="0" y="0"/>
          <a:chExt cx="0" cy="0"/>
        </a:xfrm>
      </p:grpSpPr>
      <p:sp>
        <p:nvSpPr>
          <p:cNvPr id="2242" name="Google Shape;2242;p2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3" name="Google Shape;2243;p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p2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9" name="Google Shape;2249;p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3"/>
        <p:cNvGrpSpPr/>
        <p:nvPr/>
      </p:nvGrpSpPr>
      <p:grpSpPr>
        <a:xfrm>
          <a:off x="0" y="0"/>
          <a:ext cx="0" cy="0"/>
          <a:chOff x="0" y="0"/>
          <a:chExt cx="0" cy="0"/>
        </a:xfrm>
      </p:grpSpPr>
      <p:sp>
        <p:nvSpPr>
          <p:cNvPr id="2254" name="Google Shape;2254;p2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5" name="Google Shape;2255;p2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p2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0" name="Google Shape;2260;p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p2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6" name="Google Shape;2266;p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p2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3" name="Google Shape;2363;p2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p2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6" name="Google Shape;2386;p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0"/>
        <p:cNvGrpSpPr/>
        <p:nvPr/>
      </p:nvGrpSpPr>
      <p:grpSpPr>
        <a:xfrm>
          <a:off x="0" y="0"/>
          <a:ext cx="0" cy="0"/>
          <a:chOff x="0" y="0"/>
          <a:chExt cx="0" cy="0"/>
        </a:xfrm>
      </p:grpSpPr>
      <p:sp>
        <p:nvSpPr>
          <p:cNvPr id="2391" name="Google Shape;2391;p2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2" name="Google Shape;2392;p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6"/>
        <p:cNvGrpSpPr/>
        <p:nvPr/>
      </p:nvGrpSpPr>
      <p:grpSpPr>
        <a:xfrm>
          <a:off x="0" y="0"/>
          <a:ext cx="0" cy="0"/>
          <a:chOff x="0" y="0"/>
          <a:chExt cx="0" cy="0"/>
        </a:xfrm>
      </p:grpSpPr>
      <p:sp>
        <p:nvSpPr>
          <p:cNvPr id="2397" name="Google Shape;2397;p2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8" name="Google Shape;2398;p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p2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5" name="Google Shape;2405;p2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0"/>
        <p:cNvGrpSpPr/>
        <p:nvPr/>
      </p:nvGrpSpPr>
      <p:grpSpPr>
        <a:xfrm>
          <a:off x="0" y="0"/>
          <a:ext cx="0" cy="0"/>
          <a:chOff x="0" y="0"/>
          <a:chExt cx="0" cy="0"/>
        </a:xfrm>
      </p:grpSpPr>
      <p:sp>
        <p:nvSpPr>
          <p:cNvPr id="2411" name="Google Shape;2411;p2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2" name="Google Shape;2412;p2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p2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8" name="Google Shape;2418;p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p2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4" name="Google Shape;2424;p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2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0" name="Google Shape;2430;p2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p2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36" name="Google Shape;2436;p2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9"/>
        <p:cNvGrpSpPr/>
        <p:nvPr/>
      </p:nvGrpSpPr>
      <p:grpSpPr>
        <a:xfrm>
          <a:off x="0" y="0"/>
          <a:ext cx="0" cy="0"/>
          <a:chOff x="0" y="0"/>
          <a:chExt cx="0" cy="0"/>
        </a:xfrm>
      </p:grpSpPr>
      <p:sp>
        <p:nvSpPr>
          <p:cNvPr id="2440" name="Google Shape;2440;p2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1" name="Google Shape;2441;p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1"/>
        <p:cNvGrpSpPr/>
        <p:nvPr/>
      </p:nvGrpSpPr>
      <p:grpSpPr>
        <a:xfrm>
          <a:off x="0" y="0"/>
          <a:ext cx="0" cy="0"/>
          <a:chOff x="0" y="0"/>
          <a:chExt cx="0" cy="0"/>
        </a:xfrm>
      </p:grpSpPr>
      <p:sp>
        <p:nvSpPr>
          <p:cNvPr id="2452" name="Google Shape;2452;p2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3" name="Google Shape;2453;p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3" name="Google Shape;573;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p2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9" name="Google Shape;2459;p2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3"/>
        <p:cNvGrpSpPr/>
        <p:nvPr/>
      </p:nvGrpSpPr>
      <p:grpSpPr>
        <a:xfrm>
          <a:off x="0" y="0"/>
          <a:ext cx="0" cy="0"/>
          <a:chOff x="0" y="0"/>
          <a:chExt cx="0" cy="0"/>
        </a:xfrm>
      </p:grpSpPr>
      <p:sp>
        <p:nvSpPr>
          <p:cNvPr id="2464" name="Google Shape;2464;p2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5" name="Google Shape;2465;p2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9"/>
        <p:cNvGrpSpPr/>
        <p:nvPr/>
      </p:nvGrpSpPr>
      <p:grpSpPr>
        <a:xfrm>
          <a:off x="0" y="0"/>
          <a:ext cx="0" cy="0"/>
          <a:chOff x="0" y="0"/>
          <a:chExt cx="0" cy="0"/>
        </a:xfrm>
      </p:grpSpPr>
      <p:sp>
        <p:nvSpPr>
          <p:cNvPr id="2470" name="Google Shape;2470;p2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1" name="Google Shape;2471;p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5"/>
        <p:cNvGrpSpPr/>
        <p:nvPr/>
      </p:nvGrpSpPr>
      <p:grpSpPr>
        <a:xfrm>
          <a:off x="0" y="0"/>
          <a:ext cx="0" cy="0"/>
          <a:chOff x="0" y="0"/>
          <a:chExt cx="0" cy="0"/>
        </a:xfrm>
      </p:grpSpPr>
      <p:sp>
        <p:nvSpPr>
          <p:cNvPr id="2476" name="Google Shape;2476;p2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7" name="Google Shape;2477;p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1"/>
        <p:cNvGrpSpPr/>
        <p:nvPr/>
      </p:nvGrpSpPr>
      <p:grpSpPr>
        <a:xfrm>
          <a:off x="0" y="0"/>
          <a:ext cx="0" cy="0"/>
          <a:chOff x="0" y="0"/>
          <a:chExt cx="0" cy="0"/>
        </a:xfrm>
      </p:grpSpPr>
      <p:sp>
        <p:nvSpPr>
          <p:cNvPr id="2482" name="Google Shape;2482;p2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3" name="Google Shape;2483;p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7"/>
        <p:cNvGrpSpPr/>
        <p:nvPr/>
      </p:nvGrpSpPr>
      <p:grpSpPr>
        <a:xfrm>
          <a:off x="0" y="0"/>
          <a:ext cx="0" cy="0"/>
          <a:chOff x="0" y="0"/>
          <a:chExt cx="0" cy="0"/>
        </a:xfrm>
      </p:grpSpPr>
      <p:sp>
        <p:nvSpPr>
          <p:cNvPr id="2488" name="Google Shape;2488;p2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9" name="Google Shape;2489;p2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3"/>
        <p:cNvGrpSpPr/>
        <p:nvPr/>
      </p:nvGrpSpPr>
      <p:grpSpPr>
        <a:xfrm>
          <a:off x="0" y="0"/>
          <a:ext cx="0" cy="0"/>
          <a:chOff x="0" y="0"/>
          <a:chExt cx="0" cy="0"/>
        </a:xfrm>
      </p:grpSpPr>
      <p:sp>
        <p:nvSpPr>
          <p:cNvPr id="2494" name="Google Shape;2494;p2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5" name="Google Shape;2495;p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p2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1" name="Google Shape;2501;p2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p2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7" name="Google Shape;2507;p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0"/>
        <p:cNvGrpSpPr/>
        <p:nvPr/>
      </p:nvGrpSpPr>
      <p:grpSpPr>
        <a:xfrm>
          <a:off x="0" y="0"/>
          <a:ext cx="0" cy="0"/>
          <a:chOff x="0" y="0"/>
          <a:chExt cx="0" cy="0"/>
        </a:xfrm>
      </p:grpSpPr>
      <p:sp>
        <p:nvSpPr>
          <p:cNvPr id="2511" name="Google Shape;2511;p2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12" name="Google Shape;2512;p2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 name="Google Shape;57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p2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3" name="Google Shape;2533;p2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p2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9" name="Google Shape;2539;p2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4"/>
        <p:cNvGrpSpPr/>
        <p:nvPr/>
      </p:nvGrpSpPr>
      <p:grpSpPr>
        <a:xfrm>
          <a:off x="0" y="0"/>
          <a:ext cx="0" cy="0"/>
          <a:chOff x="0" y="0"/>
          <a:chExt cx="0" cy="0"/>
        </a:xfrm>
      </p:grpSpPr>
      <p:sp>
        <p:nvSpPr>
          <p:cNvPr id="2545" name="Google Shape;2545;p2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6" name="Google Shape;2546;p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6"/>
        <p:cNvGrpSpPr/>
        <p:nvPr/>
      </p:nvGrpSpPr>
      <p:grpSpPr>
        <a:xfrm>
          <a:off x="0" y="0"/>
          <a:ext cx="0" cy="0"/>
          <a:chOff x="0" y="0"/>
          <a:chExt cx="0" cy="0"/>
        </a:xfrm>
      </p:grpSpPr>
      <p:sp>
        <p:nvSpPr>
          <p:cNvPr id="2557" name="Google Shape;2557;p2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8" name="Google Shape;2558;p2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2"/>
        <p:cNvGrpSpPr/>
        <p:nvPr/>
      </p:nvGrpSpPr>
      <p:grpSpPr>
        <a:xfrm>
          <a:off x="0" y="0"/>
          <a:ext cx="0" cy="0"/>
          <a:chOff x="0" y="0"/>
          <a:chExt cx="0" cy="0"/>
        </a:xfrm>
      </p:grpSpPr>
      <p:sp>
        <p:nvSpPr>
          <p:cNvPr id="2563" name="Google Shape;2563;p2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4" name="Google Shape;2564;p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p2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1" name="Google Shape;2571;p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p2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9" name="Google Shape;2579;p2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3"/>
        <p:cNvGrpSpPr/>
        <p:nvPr/>
      </p:nvGrpSpPr>
      <p:grpSpPr>
        <a:xfrm>
          <a:off x="0" y="0"/>
          <a:ext cx="0" cy="0"/>
          <a:chOff x="0" y="0"/>
          <a:chExt cx="0" cy="0"/>
        </a:xfrm>
      </p:grpSpPr>
      <p:sp>
        <p:nvSpPr>
          <p:cNvPr id="2584" name="Google Shape;2584;p2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5" name="Google Shape;2585;p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p2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1" name="Google Shape;2591;p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5"/>
        <p:cNvGrpSpPr/>
        <p:nvPr/>
      </p:nvGrpSpPr>
      <p:grpSpPr>
        <a:xfrm>
          <a:off x="0" y="0"/>
          <a:ext cx="0" cy="0"/>
          <a:chOff x="0" y="0"/>
          <a:chExt cx="0" cy="0"/>
        </a:xfrm>
      </p:grpSpPr>
      <p:sp>
        <p:nvSpPr>
          <p:cNvPr id="2596" name="Google Shape;2596;p2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97" name="Google Shape;2597;p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2"/>
        <p:cNvGrpSpPr/>
        <p:nvPr/>
      </p:nvGrpSpPr>
      <p:grpSpPr>
        <a:xfrm>
          <a:off x="0" y="0"/>
          <a:ext cx="0" cy="0"/>
          <a:chOff x="0" y="0"/>
          <a:chExt cx="0" cy="0"/>
        </a:xfrm>
      </p:grpSpPr>
      <p:sp>
        <p:nvSpPr>
          <p:cNvPr id="2623" name="Google Shape;2623;p2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4" name="Google Shape;2624;p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p2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0" name="Google Shape;2630;p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9"/>
        <p:cNvGrpSpPr/>
        <p:nvPr/>
      </p:nvGrpSpPr>
      <p:grpSpPr>
        <a:xfrm>
          <a:off x="0" y="0"/>
          <a:ext cx="0" cy="0"/>
          <a:chOff x="0" y="0"/>
          <a:chExt cx="0" cy="0"/>
        </a:xfrm>
      </p:grpSpPr>
      <p:sp>
        <p:nvSpPr>
          <p:cNvPr id="2640" name="Google Shape;2640;p2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41" name="Google Shape;2641;p2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p2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1" name="Google Shape;2651;p2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p2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1" name="Google Shape;2661;p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9"/>
        <p:cNvGrpSpPr/>
        <p:nvPr/>
      </p:nvGrpSpPr>
      <p:grpSpPr>
        <a:xfrm>
          <a:off x="0" y="0"/>
          <a:ext cx="0" cy="0"/>
          <a:chOff x="0" y="0"/>
          <a:chExt cx="0" cy="0"/>
        </a:xfrm>
      </p:grpSpPr>
      <p:sp>
        <p:nvSpPr>
          <p:cNvPr id="2670" name="Google Shape;2670;p2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1" name="Google Shape;2671;p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5"/>
        <p:cNvGrpSpPr/>
        <p:nvPr/>
      </p:nvGrpSpPr>
      <p:grpSpPr>
        <a:xfrm>
          <a:off x="0" y="0"/>
          <a:ext cx="0" cy="0"/>
          <a:chOff x="0" y="0"/>
          <a:chExt cx="0" cy="0"/>
        </a:xfrm>
      </p:grpSpPr>
      <p:sp>
        <p:nvSpPr>
          <p:cNvPr id="2676" name="Google Shape;2676;p2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7" name="Google Shape;2677;p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p2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3" name="Google Shape;2683;p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7"/>
        <p:cNvGrpSpPr/>
        <p:nvPr/>
      </p:nvGrpSpPr>
      <p:grpSpPr>
        <a:xfrm>
          <a:off x="0" y="0"/>
          <a:ext cx="0" cy="0"/>
          <a:chOff x="0" y="0"/>
          <a:chExt cx="0" cy="0"/>
        </a:xfrm>
      </p:grpSpPr>
      <p:sp>
        <p:nvSpPr>
          <p:cNvPr id="2688" name="Google Shape;2688;p3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9" name="Google Shape;2689;p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3"/>
        <p:cNvGrpSpPr/>
        <p:nvPr/>
      </p:nvGrpSpPr>
      <p:grpSpPr>
        <a:xfrm>
          <a:off x="0" y="0"/>
          <a:ext cx="0" cy="0"/>
          <a:chOff x="0" y="0"/>
          <a:chExt cx="0" cy="0"/>
        </a:xfrm>
      </p:grpSpPr>
      <p:sp>
        <p:nvSpPr>
          <p:cNvPr id="2694" name="Google Shape;2694;p3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5" name="Google Shape;2695;p3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 name="Google Shape;61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9"/>
        <p:cNvGrpSpPr/>
        <p:nvPr/>
      </p:nvGrpSpPr>
      <p:grpSpPr>
        <a:xfrm>
          <a:off x="0" y="0"/>
          <a:ext cx="0" cy="0"/>
          <a:chOff x="0" y="0"/>
          <a:chExt cx="0" cy="0"/>
        </a:xfrm>
      </p:grpSpPr>
      <p:sp>
        <p:nvSpPr>
          <p:cNvPr id="2700" name="Google Shape;2700;p3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1" name="Google Shape;2701;p3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5"/>
        <p:cNvGrpSpPr/>
        <p:nvPr/>
      </p:nvGrpSpPr>
      <p:grpSpPr>
        <a:xfrm>
          <a:off x="0" y="0"/>
          <a:ext cx="0" cy="0"/>
          <a:chOff x="0" y="0"/>
          <a:chExt cx="0" cy="0"/>
        </a:xfrm>
      </p:grpSpPr>
      <p:sp>
        <p:nvSpPr>
          <p:cNvPr id="2706" name="Google Shape;2706;p3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7" name="Google Shape;2707;p3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p3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3" name="Google Shape;2713;p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7"/>
        <p:cNvGrpSpPr/>
        <p:nvPr/>
      </p:nvGrpSpPr>
      <p:grpSpPr>
        <a:xfrm>
          <a:off x="0" y="0"/>
          <a:ext cx="0" cy="0"/>
          <a:chOff x="0" y="0"/>
          <a:chExt cx="0" cy="0"/>
        </a:xfrm>
      </p:grpSpPr>
      <p:sp>
        <p:nvSpPr>
          <p:cNvPr id="2718" name="Google Shape;2718;p3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9" name="Google Shape;2719;p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3"/>
        <p:cNvGrpSpPr/>
        <p:nvPr/>
      </p:nvGrpSpPr>
      <p:grpSpPr>
        <a:xfrm>
          <a:off x="0" y="0"/>
          <a:ext cx="0" cy="0"/>
          <a:chOff x="0" y="0"/>
          <a:chExt cx="0" cy="0"/>
        </a:xfrm>
      </p:grpSpPr>
      <p:sp>
        <p:nvSpPr>
          <p:cNvPr id="2724" name="Google Shape;2724;p3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5" name="Google Shape;2725;p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p3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1" name="Google Shape;2731;p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5"/>
        <p:cNvGrpSpPr/>
        <p:nvPr/>
      </p:nvGrpSpPr>
      <p:grpSpPr>
        <a:xfrm>
          <a:off x="0" y="0"/>
          <a:ext cx="0" cy="0"/>
          <a:chOff x="0" y="0"/>
          <a:chExt cx="0" cy="0"/>
        </a:xfrm>
      </p:grpSpPr>
      <p:sp>
        <p:nvSpPr>
          <p:cNvPr id="2756" name="Google Shape;2756;p3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7" name="Google Shape;2757;p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2" name="Google Shape;622;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8" name="Google Shape;62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4" name="Google Shape;634;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0" name="Google Shape;64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6" name="Google Shape;44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5" name="Google Shape;65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9" name="Google Shape;67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9" name="Google Shape;69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6" name="Google Shape;70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0" name="Google Shape;72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7" name="Google Shape;72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8" name="Google Shape;76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7" name="Google Shape;80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5" name="Google Shape;81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 name="Google Shape;829;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5" name="Google Shape;83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2" name="Google Shape;84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9" name="Google Shape;849;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0" name="Google Shape;860;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2" name="Google Shape;882;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3" name="Google Shape;89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5" name="Google Shape;915;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6" name="Google Shape;926;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 name="Google Shape;948;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4" name="Google Shape;954;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0" name="Google Shape;960;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2" name="Google Shape;982;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8" name="Google Shape;98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4" name="Google Shape;994;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0" name="Google Shape;100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2" name="Google Shape;1012;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 name="Google Shape;101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2"/>
        <p:cNvGrpSpPr/>
        <p:nvPr/>
      </p:nvGrpSpPr>
      <p:grpSpPr>
        <a:xfrm>
          <a:off x="0" y="0"/>
          <a:ext cx="0" cy="0"/>
          <a:chOff x="0" y="0"/>
          <a:chExt cx="0" cy="0"/>
        </a:xfrm>
      </p:grpSpPr>
      <p:sp>
        <p:nvSpPr>
          <p:cNvPr id="1023" name="Google Shape;1023;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0" name="Google Shape;1030;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6" name="Google Shape;1036;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1" name="Google Shape;1071;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7" name="Google Shape;1077;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3" name="Google Shape;1083;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Google Shape;1122;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3" name="Google Shape;1123;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9" name="Google Shape;1129;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7" name="Google Shape;1147;p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6" name="Google Shape;1166;p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5" name="Google Shape;1175;p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3" name="Google Shape;1193;p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9" name="Google Shape;1199;p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5" name="Google Shape;1205;p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5" name="Google Shape;1225;p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8" name="Google Shape;1248;p1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5" name="Google Shape;1255;p1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9"/>
        <p:cNvGrpSpPr/>
        <p:nvPr/>
      </p:nvGrpSpPr>
      <p:grpSpPr>
        <a:xfrm>
          <a:off x="0" y="0"/>
          <a:ext cx="0" cy="0"/>
          <a:chOff x="0" y="0"/>
          <a:chExt cx="0" cy="0"/>
        </a:xfrm>
      </p:grpSpPr>
      <p:sp>
        <p:nvSpPr>
          <p:cNvPr id="1260" name="Google Shape;1260;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1" name="Google Shape;1261;p1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3" name="Google Shape;1273;p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9" name="Google Shape;1279;p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8"/>
        <p:cNvGrpSpPr/>
        <p:nvPr/>
      </p:nvGrpSpPr>
      <p:grpSpPr>
        <a:xfrm>
          <a:off x="0" y="0"/>
          <a:ext cx="0" cy="0"/>
          <a:chOff x="0" y="0"/>
          <a:chExt cx="0" cy="0"/>
        </a:xfrm>
      </p:grpSpPr>
      <p:sp>
        <p:nvSpPr>
          <p:cNvPr id="29" name="Google Shape;29;p311"/>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311"/>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600"/>
              </a:spcBef>
              <a:spcAft>
                <a:spcPts val="0"/>
              </a:spcAft>
              <a:buSzPts val="1440"/>
              <a:buChar char="⚫"/>
              <a:defRPr/>
            </a:lvl1pPr>
            <a:lvl2pPr marL="914400" lvl="1" indent="-342900" algn="l">
              <a:lnSpc>
                <a:spcPct val="100000"/>
              </a:lnSpc>
              <a:spcBef>
                <a:spcPts val="55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1" name="Google Shape;31;p311"/>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11"/>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11"/>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350"/>
          <p:cNvSpPr txBox="1">
            <a:spLocks noGrp="1"/>
          </p:cNvSpPr>
          <p:nvPr>
            <p:ph type="title"/>
          </p:nvPr>
        </p:nvSpPr>
        <p:spPr>
          <a:xfrm rot="5400000">
            <a:off x="7437437" y="1981203"/>
            <a:ext cx="5851525" cy="24384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350"/>
          <p:cNvSpPr txBox="1">
            <a:spLocks noGrp="1"/>
          </p:cNvSpPr>
          <p:nvPr>
            <p:ph type="body" idx="1"/>
          </p:nvPr>
        </p:nvSpPr>
        <p:spPr>
          <a:xfrm rot="5400000">
            <a:off x="2306637" y="-507996"/>
            <a:ext cx="5851525" cy="74168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600"/>
              </a:spcBef>
              <a:spcAft>
                <a:spcPts val="0"/>
              </a:spcAft>
              <a:buSzPts val="1440"/>
              <a:buChar char="⚫"/>
              <a:defRPr/>
            </a:lvl1pPr>
            <a:lvl2pPr marL="914400" lvl="1" indent="-342900" algn="l">
              <a:lnSpc>
                <a:spcPct val="100000"/>
              </a:lnSpc>
              <a:spcBef>
                <a:spcPts val="55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7" name="Google Shape;97;p350"/>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350"/>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350"/>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7"/>
        <p:cNvGrpSpPr/>
        <p:nvPr/>
      </p:nvGrpSpPr>
      <p:grpSpPr>
        <a:xfrm>
          <a:off x="0" y="0"/>
          <a:ext cx="0" cy="0"/>
          <a:chOff x="0" y="0"/>
          <a:chExt cx="0" cy="0"/>
        </a:xfrm>
      </p:grpSpPr>
      <p:grpSp>
        <p:nvGrpSpPr>
          <p:cNvPr id="118" name="Google Shape;118;p313"/>
          <p:cNvGrpSpPr/>
          <p:nvPr/>
        </p:nvGrpSpPr>
        <p:grpSpPr>
          <a:xfrm>
            <a:off x="0" y="-8467"/>
            <a:ext cx="12192000" cy="6866467"/>
            <a:chOff x="0" y="-8467"/>
            <a:chExt cx="12192000" cy="6866467"/>
          </a:xfrm>
        </p:grpSpPr>
        <p:cxnSp>
          <p:nvCxnSpPr>
            <p:cNvPr id="119" name="Google Shape;119;p31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0" name="Google Shape;120;p31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21" name="Google Shape;121;p31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22" name="Google Shape;122;p31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23" name="Google Shape;123;p31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1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25" name="Google Shape;125;p31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26" name="Google Shape;126;p31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27" name="Google Shape;127;p31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13"/>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313"/>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13"/>
          <p:cNvSpPr txBox="1">
            <a:spLocks noGrp="1"/>
          </p:cNvSpPr>
          <p:nvPr>
            <p:ph type="subTitle" idx="1"/>
          </p:nvPr>
        </p:nvSpPr>
        <p:spPr>
          <a:xfrm>
            <a:off x="1507067" y="4050833"/>
            <a:ext cx="7766936" cy="1096899"/>
          </a:xfrm>
          <a:prstGeom prst="rect">
            <a:avLst/>
          </a:prstGeom>
          <a:noFill/>
          <a:ln>
            <a:noFill/>
          </a:ln>
        </p:spPr>
        <p:txBody>
          <a:bodyPr spcFirstLastPara="1" wrap="square" lIns="91425" tIns="45700" rIns="91425" bIns="45700" anchor="t" anchorCtr="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a:endParaRPr/>
          </a:p>
        </p:txBody>
      </p:sp>
      <p:sp>
        <p:nvSpPr>
          <p:cNvPr id="131" name="Google Shape;131;p31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1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1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4"/>
        <p:cNvGrpSpPr/>
        <p:nvPr/>
      </p:nvGrpSpPr>
      <p:grpSpPr>
        <a:xfrm>
          <a:off x="0" y="0"/>
          <a:ext cx="0" cy="0"/>
          <a:chOff x="0" y="0"/>
          <a:chExt cx="0" cy="0"/>
        </a:xfrm>
      </p:grpSpPr>
      <p:sp>
        <p:nvSpPr>
          <p:cNvPr id="135" name="Google Shape;135;p31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14"/>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7" name="Google Shape;137;p31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31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31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40"/>
        <p:cNvGrpSpPr/>
        <p:nvPr/>
      </p:nvGrpSpPr>
      <p:grpSpPr>
        <a:xfrm>
          <a:off x="0" y="0"/>
          <a:ext cx="0" cy="0"/>
          <a:chOff x="0" y="0"/>
          <a:chExt cx="0" cy="0"/>
        </a:xfrm>
      </p:grpSpPr>
      <p:sp>
        <p:nvSpPr>
          <p:cNvPr id="141" name="Google Shape;141;p3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18"/>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3" name="Google Shape;143;p31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1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1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146"/>
        <p:cNvGrpSpPr/>
        <p:nvPr/>
      </p:nvGrpSpPr>
      <p:grpSpPr>
        <a:xfrm>
          <a:off x="0" y="0"/>
          <a:ext cx="0" cy="0"/>
          <a:chOff x="0" y="0"/>
          <a:chExt cx="0" cy="0"/>
        </a:xfrm>
      </p:grpSpPr>
      <p:sp>
        <p:nvSpPr>
          <p:cNvPr id="147" name="Google Shape;147;p326"/>
          <p:cNvSpPr txBox="1"/>
          <p:nvPr/>
        </p:nvSpPr>
        <p:spPr>
          <a:xfrm>
            <a:off x="9042400" y="152401"/>
            <a:ext cx="3149600" cy="3968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u="sng">
                <a:solidFill>
                  <a:schemeClr val="dk1"/>
                </a:solidFill>
                <a:latin typeface="Questrial"/>
                <a:ea typeface="Questrial"/>
                <a:cs typeface="Questrial"/>
                <a:sym typeface="Questrial"/>
              </a:rPr>
              <a:t>Outline</a:t>
            </a:r>
            <a:endParaRPr/>
          </a:p>
        </p:txBody>
      </p:sp>
      <p:grpSp>
        <p:nvGrpSpPr>
          <p:cNvPr id="148" name="Google Shape;148;p326"/>
          <p:cNvGrpSpPr/>
          <p:nvPr/>
        </p:nvGrpSpPr>
        <p:grpSpPr>
          <a:xfrm>
            <a:off x="9061450" y="76210"/>
            <a:ext cx="368300" cy="685801"/>
            <a:chOff x="4041" y="3840"/>
            <a:chExt cx="174" cy="432"/>
          </a:xfrm>
        </p:grpSpPr>
        <p:sp>
          <p:nvSpPr>
            <p:cNvPr id="149" name="Google Shape;149;p326">
              <a:hlinkClick r:id="" action="ppaction://hlinkshowjump?jump=previousslide"/>
            </p:cNvPr>
            <p:cNvSpPr/>
            <p:nvPr/>
          </p:nvSpPr>
          <p:spPr>
            <a:xfrm rot="5400000">
              <a:off x="4032" y="3849"/>
              <a:ext cx="192" cy="174"/>
            </a:xfrm>
            <a:custGeom>
              <a:avLst/>
              <a:gdLst/>
              <a:ahLst/>
              <a:cxnLst/>
              <a:rect l="l" t="t" r="r" b="b"/>
              <a:pathLst>
                <a:path w="120000" h="120000" extrusionOk="0">
                  <a:moveTo>
                    <a:pt x="0" y="0"/>
                  </a:moveTo>
                  <a:lnTo>
                    <a:pt x="120000" y="0"/>
                  </a:lnTo>
                  <a:lnTo>
                    <a:pt x="120000" y="120000"/>
                  </a:lnTo>
                  <a:lnTo>
                    <a:pt x="0" y="120000"/>
                  </a:lnTo>
                  <a:close/>
                  <a:moveTo>
                    <a:pt x="15000" y="60000"/>
                  </a:moveTo>
                  <a:lnTo>
                    <a:pt x="105000" y="22759"/>
                  </a:lnTo>
                  <a:lnTo>
                    <a:pt x="105000" y="97241"/>
                  </a:lnTo>
                  <a:close/>
                </a:path>
                <a:path w="120000" h="120000" fill="darken" extrusionOk="0">
                  <a:moveTo>
                    <a:pt x="15000" y="60000"/>
                  </a:moveTo>
                  <a:lnTo>
                    <a:pt x="105000" y="22759"/>
                  </a:lnTo>
                  <a:lnTo>
                    <a:pt x="105000" y="97241"/>
                  </a:lnTo>
                  <a:close/>
                </a:path>
                <a:path w="120000" h="120000" fill="none" extrusionOk="0">
                  <a:moveTo>
                    <a:pt x="15000" y="60000"/>
                  </a:moveTo>
                  <a:lnTo>
                    <a:pt x="105000" y="22759"/>
                  </a:lnTo>
                  <a:lnTo>
                    <a:pt x="105000" y="97241"/>
                  </a:lnTo>
                  <a:close/>
                </a:path>
                <a:path w="120000" h="120000" fill="none" extrusionOk="0">
                  <a:moveTo>
                    <a:pt x="0" y="0"/>
                  </a:moveTo>
                  <a:lnTo>
                    <a:pt x="120000" y="0"/>
                  </a:lnTo>
                  <a:lnTo>
                    <a:pt x="120000" y="120000"/>
                  </a:lnTo>
                  <a:lnTo>
                    <a:pt x="0" y="120000"/>
                  </a:lnTo>
                  <a:close/>
                </a:path>
              </a:pathLst>
            </a:cu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50" name="Google Shape;150;p326">
              <a:hlinkClick r:id="" action="ppaction://hlinkshowjump?jump=nextslide"/>
            </p:cNvPr>
            <p:cNvSpPr/>
            <p:nvPr/>
          </p:nvSpPr>
          <p:spPr>
            <a:xfrm rot="-5400000">
              <a:off x="4032" y="4089"/>
              <a:ext cx="192" cy="174"/>
            </a:xfrm>
            <a:custGeom>
              <a:avLst/>
              <a:gdLst/>
              <a:ahLst/>
              <a:cxnLst/>
              <a:rect l="l" t="t" r="r" b="b"/>
              <a:pathLst>
                <a:path w="120000" h="120000" extrusionOk="0">
                  <a:moveTo>
                    <a:pt x="0" y="0"/>
                  </a:moveTo>
                  <a:lnTo>
                    <a:pt x="120000" y="0"/>
                  </a:lnTo>
                  <a:lnTo>
                    <a:pt x="120000" y="120000"/>
                  </a:lnTo>
                  <a:lnTo>
                    <a:pt x="0" y="120000"/>
                  </a:lnTo>
                  <a:close/>
                  <a:moveTo>
                    <a:pt x="15000" y="60000"/>
                  </a:moveTo>
                  <a:lnTo>
                    <a:pt x="105000" y="22759"/>
                  </a:lnTo>
                  <a:lnTo>
                    <a:pt x="105000" y="97241"/>
                  </a:lnTo>
                  <a:close/>
                </a:path>
                <a:path w="120000" h="120000" fill="darken" extrusionOk="0">
                  <a:moveTo>
                    <a:pt x="15000" y="60000"/>
                  </a:moveTo>
                  <a:lnTo>
                    <a:pt x="105000" y="22759"/>
                  </a:lnTo>
                  <a:lnTo>
                    <a:pt x="105000" y="97241"/>
                  </a:lnTo>
                  <a:close/>
                </a:path>
                <a:path w="120000" h="120000" fill="none" extrusionOk="0">
                  <a:moveTo>
                    <a:pt x="15000" y="60000"/>
                  </a:moveTo>
                  <a:lnTo>
                    <a:pt x="105000" y="22759"/>
                  </a:lnTo>
                  <a:lnTo>
                    <a:pt x="105000" y="97241"/>
                  </a:lnTo>
                  <a:close/>
                </a:path>
                <a:path w="120000" h="120000" fill="none" extrusionOk="0">
                  <a:moveTo>
                    <a:pt x="0" y="0"/>
                  </a:moveTo>
                  <a:lnTo>
                    <a:pt x="120000" y="0"/>
                  </a:lnTo>
                  <a:lnTo>
                    <a:pt x="120000" y="120000"/>
                  </a:lnTo>
                  <a:lnTo>
                    <a:pt x="0" y="120000"/>
                  </a:lnTo>
                  <a:close/>
                </a:path>
              </a:pathLst>
            </a:custGeom>
            <a:solidFill>
              <a:srgbClr val="C0C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spAutoFit/>
            </a:bodyPr>
            <a:lstStyle/>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sp>
        <p:nvSpPr>
          <p:cNvPr id="151" name="Google Shape;151;p326"/>
          <p:cNvSpPr/>
          <p:nvPr/>
        </p:nvSpPr>
        <p:spPr>
          <a:xfrm>
            <a:off x="8940800" y="838200"/>
            <a:ext cx="3251200" cy="601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1">
              <a:solidFill>
                <a:schemeClr val="dk1"/>
              </a:solidFill>
              <a:latin typeface="Questrial"/>
              <a:ea typeface="Questrial"/>
              <a:cs typeface="Questrial"/>
              <a:sym typeface="Questrial"/>
            </a:endParaRPr>
          </a:p>
        </p:txBody>
      </p:sp>
      <p:sp>
        <p:nvSpPr>
          <p:cNvPr id="152" name="Google Shape;152;p326"/>
          <p:cNvSpPr txBox="1">
            <a:spLocks noGrp="1"/>
          </p:cNvSpPr>
          <p:nvPr>
            <p:ph type="subTitle" idx="1"/>
          </p:nvPr>
        </p:nvSpPr>
        <p:spPr>
          <a:xfrm>
            <a:off x="8940800" y="762000"/>
            <a:ext cx="3251200" cy="6096000"/>
          </a:xfrm>
          <a:prstGeom prst="rect">
            <a:avLst/>
          </a:prstGeom>
          <a:noFill/>
          <a:ln>
            <a:noFill/>
          </a:ln>
        </p:spPr>
        <p:txBody>
          <a:bodyPr spcFirstLastPara="1" wrap="square" lIns="91425" tIns="45700" rIns="91425" bIns="45700" anchor="t" anchorCtr="0">
            <a:normAutofit/>
          </a:bodyPr>
          <a:lstStyle>
            <a:lvl1pPr lvl="0" algn="l">
              <a:spcBef>
                <a:spcPts val="1000"/>
              </a:spcBef>
              <a:spcAft>
                <a:spcPts val="0"/>
              </a:spcAft>
              <a:buSzPts val="960"/>
              <a:buFont typeface="Questrial"/>
              <a:buNone/>
              <a:defRPr sz="1200" b="1">
                <a:latin typeface="Questrial"/>
                <a:ea typeface="Questrial"/>
                <a:cs typeface="Questrial"/>
                <a:sym typeface="Questrial"/>
              </a:defRPr>
            </a:lvl1pPr>
            <a:lvl2pPr lvl="1" algn="l">
              <a:spcBef>
                <a:spcPts val="1000"/>
              </a:spcBef>
              <a:spcAft>
                <a:spcPts val="0"/>
              </a:spcAft>
              <a:buSzPts val="1440"/>
              <a:buChar char="►"/>
              <a:defRPr/>
            </a:lvl2pPr>
            <a:lvl3pPr lvl="2" algn="l">
              <a:spcBef>
                <a:spcPts val="1000"/>
              </a:spcBef>
              <a:spcAft>
                <a:spcPts val="0"/>
              </a:spcAft>
              <a:buSzPts val="1440"/>
              <a:buChar char="►"/>
              <a:defRPr/>
            </a:lvl3pPr>
            <a:lvl4pPr lvl="3" algn="l">
              <a:spcBef>
                <a:spcPts val="1000"/>
              </a:spcBef>
              <a:spcAft>
                <a:spcPts val="0"/>
              </a:spcAft>
              <a:buSzPts val="1440"/>
              <a:buChar char="►"/>
              <a:defRPr/>
            </a:lvl4pPr>
            <a:lvl5pPr lvl="4" algn="l">
              <a:spcBef>
                <a:spcPts val="1000"/>
              </a:spcBef>
              <a:spcAft>
                <a:spcPts val="0"/>
              </a:spcAft>
              <a:buSzPts val="1440"/>
              <a:buChar char="►"/>
              <a:defRPr/>
            </a:lvl5pPr>
            <a:lvl6pPr lvl="5" algn="l">
              <a:spcBef>
                <a:spcPts val="1000"/>
              </a:spcBef>
              <a:spcAft>
                <a:spcPts val="0"/>
              </a:spcAft>
              <a:buSzPts val="1440"/>
              <a:buChar char="►"/>
              <a:defRPr/>
            </a:lvl6pPr>
            <a:lvl7pPr lvl="6" algn="l">
              <a:spcBef>
                <a:spcPts val="1000"/>
              </a:spcBef>
              <a:spcAft>
                <a:spcPts val="0"/>
              </a:spcAft>
              <a:buSzPts val="1440"/>
              <a:buChar char="►"/>
              <a:defRPr/>
            </a:lvl7pPr>
            <a:lvl8pPr lvl="7" algn="l">
              <a:spcBef>
                <a:spcPts val="1000"/>
              </a:spcBef>
              <a:spcAft>
                <a:spcPts val="0"/>
              </a:spcAft>
              <a:buSzPts val="1440"/>
              <a:buChar char="►"/>
              <a:defRPr/>
            </a:lvl8pPr>
            <a:lvl9pPr lvl="8" algn="l">
              <a:spcBef>
                <a:spcPts val="1000"/>
              </a:spcBef>
              <a:spcAft>
                <a:spcPts val="0"/>
              </a:spcAft>
              <a:buSzPts val="144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153"/>
        <p:cNvGrpSpPr/>
        <p:nvPr/>
      </p:nvGrpSpPr>
      <p:grpSpPr>
        <a:xfrm>
          <a:off x="0" y="0"/>
          <a:ext cx="0" cy="0"/>
          <a:chOff x="0" y="0"/>
          <a:chExt cx="0" cy="0"/>
        </a:xfrm>
      </p:grpSpPr>
      <p:sp>
        <p:nvSpPr>
          <p:cNvPr id="154" name="Google Shape;154;p327"/>
          <p:cNvSpPr txBox="1">
            <a:spLocks noGrp="1"/>
          </p:cNvSpPr>
          <p:nvPr>
            <p:ph type="title"/>
          </p:nvPr>
        </p:nvSpPr>
        <p:spPr>
          <a:xfrm>
            <a:off x="609600" y="277814"/>
            <a:ext cx="10972800" cy="113982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27"/>
          <p:cNvSpPr txBox="1">
            <a:spLocks noGrp="1"/>
          </p:cNvSpPr>
          <p:nvPr>
            <p:ph type="body" idx="1"/>
          </p:nvPr>
        </p:nvSpPr>
        <p:spPr>
          <a:xfrm>
            <a:off x="609600" y="1600201"/>
            <a:ext cx="5384800" cy="453072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56" name="Google Shape;156;p327"/>
          <p:cNvSpPr txBox="1">
            <a:spLocks noGrp="1"/>
          </p:cNvSpPr>
          <p:nvPr>
            <p:ph type="body" idx="2"/>
          </p:nvPr>
        </p:nvSpPr>
        <p:spPr>
          <a:xfrm>
            <a:off x="6197600" y="1600201"/>
            <a:ext cx="5384800" cy="4530725"/>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57" name="Google Shape;157;p32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chemeClr val="accent1"/>
                </a:solidFill>
                <a:latin typeface="Trebuchet MS"/>
                <a:ea typeface="Trebuchet MS"/>
                <a:cs typeface="Trebuchet MS"/>
                <a:sym typeface="Trebuchet MS"/>
              </a:defRPr>
            </a:lvl1pPr>
            <a:lvl2pPr marL="0" lvl="1" indent="0" algn="r">
              <a:spcBef>
                <a:spcPts val="0"/>
              </a:spcBef>
              <a:buNone/>
              <a:defRPr sz="900">
                <a:solidFill>
                  <a:schemeClr val="accent1"/>
                </a:solidFill>
                <a:latin typeface="Trebuchet MS"/>
                <a:ea typeface="Trebuchet MS"/>
                <a:cs typeface="Trebuchet MS"/>
                <a:sym typeface="Trebuchet MS"/>
              </a:defRPr>
            </a:lvl2pPr>
            <a:lvl3pPr marL="0" lvl="2" indent="0" algn="r">
              <a:spcBef>
                <a:spcPts val="0"/>
              </a:spcBef>
              <a:buNone/>
              <a:defRPr sz="900">
                <a:solidFill>
                  <a:schemeClr val="accent1"/>
                </a:solidFill>
                <a:latin typeface="Trebuchet MS"/>
                <a:ea typeface="Trebuchet MS"/>
                <a:cs typeface="Trebuchet MS"/>
                <a:sym typeface="Trebuchet MS"/>
              </a:defRPr>
            </a:lvl3pPr>
            <a:lvl4pPr marL="0" lvl="3" indent="0" algn="r">
              <a:spcBef>
                <a:spcPts val="0"/>
              </a:spcBef>
              <a:buNone/>
              <a:defRPr sz="900">
                <a:solidFill>
                  <a:schemeClr val="accent1"/>
                </a:solidFill>
                <a:latin typeface="Trebuchet MS"/>
                <a:ea typeface="Trebuchet MS"/>
                <a:cs typeface="Trebuchet MS"/>
                <a:sym typeface="Trebuchet MS"/>
              </a:defRPr>
            </a:lvl4pPr>
            <a:lvl5pPr marL="0" lvl="4" indent="0" algn="r">
              <a:spcBef>
                <a:spcPts val="0"/>
              </a:spcBef>
              <a:buNone/>
              <a:defRPr sz="900">
                <a:solidFill>
                  <a:schemeClr val="accent1"/>
                </a:solidFill>
                <a:latin typeface="Trebuchet MS"/>
                <a:ea typeface="Trebuchet MS"/>
                <a:cs typeface="Trebuchet MS"/>
                <a:sym typeface="Trebuchet MS"/>
              </a:defRPr>
            </a:lvl5pPr>
            <a:lvl6pPr marL="0" lvl="5" indent="0" algn="r">
              <a:spcBef>
                <a:spcPts val="0"/>
              </a:spcBef>
              <a:buNone/>
              <a:defRPr sz="900">
                <a:solidFill>
                  <a:schemeClr val="accent1"/>
                </a:solidFill>
                <a:latin typeface="Trebuchet MS"/>
                <a:ea typeface="Trebuchet MS"/>
                <a:cs typeface="Trebuchet MS"/>
                <a:sym typeface="Trebuchet MS"/>
              </a:defRPr>
            </a:lvl6pPr>
            <a:lvl7pPr marL="0" lvl="6" indent="0" algn="r">
              <a:spcBef>
                <a:spcPts val="0"/>
              </a:spcBef>
              <a:buNone/>
              <a:defRPr sz="900">
                <a:solidFill>
                  <a:schemeClr val="accent1"/>
                </a:solidFill>
                <a:latin typeface="Trebuchet MS"/>
                <a:ea typeface="Trebuchet MS"/>
                <a:cs typeface="Trebuchet MS"/>
                <a:sym typeface="Trebuchet MS"/>
              </a:defRPr>
            </a:lvl7pPr>
            <a:lvl8pPr marL="0" lvl="7" indent="0" algn="r">
              <a:spcBef>
                <a:spcPts val="0"/>
              </a:spcBef>
              <a:buNone/>
              <a:defRPr sz="900">
                <a:solidFill>
                  <a:schemeClr val="accent1"/>
                </a:solidFill>
                <a:latin typeface="Trebuchet MS"/>
                <a:ea typeface="Trebuchet MS"/>
                <a:cs typeface="Trebuchet MS"/>
                <a:sym typeface="Trebuchet MS"/>
              </a:defRPr>
            </a:lvl8pPr>
            <a:lvl9pPr marL="0" lvl="8" indent="0" algn="r">
              <a:spcBef>
                <a:spcPts val="0"/>
              </a:spcBef>
              <a:buNone/>
              <a:defRPr sz="900">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8"/>
        <p:cNvGrpSpPr/>
        <p:nvPr/>
      </p:nvGrpSpPr>
      <p:grpSpPr>
        <a:xfrm>
          <a:off x="0" y="0"/>
          <a:ext cx="0" cy="0"/>
          <a:chOff x="0" y="0"/>
          <a:chExt cx="0" cy="0"/>
        </a:xfrm>
      </p:grpSpPr>
      <p:sp>
        <p:nvSpPr>
          <p:cNvPr id="159" name="Google Shape;159;p3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2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32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2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3"/>
        <p:cNvGrpSpPr/>
        <p:nvPr/>
      </p:nvGrpSpPr>
      <p:grpSpPr>
        <a:xfrm>
          <a:off x="0" y="0"/>
          <a:ext cx="0" cy="0"/>
          <a:chOff x="0" y="0"/>
          <a:chExt cx="0" cy="0"/>
        </a:xfrm>
      </p:grpSpPr>
      <p:sp>
        <p:nvSpPr>
          <p:cNvPr id="164" name="Google Shape;164;p329"/>
          <p:cNvSpPr txBox="1">
            <a:spLocks noGrp="1"/>
          </p:cNvSpPr>
          <p:nvPr>
            <p:ph type="title"/>
          </p:nvPr>
        </p:nvSpPr>
        <p:spPr>
          <a:xfrm>
            <a:off x="677335" y="2700867"/>
            <a:ext cx="8596668" cy="1826581"/>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000"/>
              <a:buFont typeface="Trebuchet MS"/>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329"/>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600"/>
              <a:buNone/>
              <a:defRPr sz="20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166" name="Google Shape;166;p32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32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2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9"/>
        <p:cNvGrpSpPr/>
        <p:nvPr/>
      </p:nvGrpSpPr>
      <p:grpSpPr>
        <a:xfrm>
          <a:off x="0" y="0"/>
          <a:ext cx="0" cy="0"/>
          <a:chOff x="0" y="0"/>
          <a:chExt cx="0" cy="0"/>
        </a:xfrm>
      </p:grpSpPr>
      <p:sp>
        <p:nvSpPr>
          <p:cNvPr id="170" name="Google Shape;170;p3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330"/>
          <p:cNvSpPr txBox="1">
            <a:spLocks noGrp="1"/>
          </p:cNvSpPr>
          <p:nvPr>
            <p:ph type="body" idx="1"/>
          </p:nvPr>
        </p:nvSpPr>
        <p:spPr>
          <a:xfrm>
            <a:off x="677334" y="2160589"/>
            <a:ext cx="4184035" cy="3880772"/>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72" name="Google Shape;172;p330"/>
          <p:cNvSpPr txBox="1">
            <a:spLocks noGrp="1"/>
          </p:cNvSpPr>
          <p:nvPr>
            <p:ph type="body" idx="2"/>
          </p:nvPr>
        </p:nvSpPr>
        <p:spPr>
          <a:xfrm>
            <a:off x="5089970" y="2160589"/>
            <a:ext cx="4184034" cy="3880773"/>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73" name="Google Shape;173;p33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3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3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76"/>
        <p:cNvGrpSpPr/>
        <p:nvPr/>
      </p:nvGrpSpPr>
      <p:grpSpPr>
        <a:xfrm>
          <a:off x="0" y="0"/>
          <a:ext cx="0" cy="0"/>
          <a:chOff x="0" y="0"/>
          <a:chExt cx="0" cy="0"/>
        </a:xfrm>
      </p:grpSpPr>
      <p:sp>
        <p:nvSpPr>
          <p:cNvPr id="177" name="Google Shape;177;p3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 name="Google Shape;178;p331"/>
          <p:cNvSpPr txBox="1">
            <a:spLocks noGrp="1"/>
          </p:cNvSpPr>
          <p:nvPr>
            <p:ph type="body" idx="1"/>
          </p:nvPr>
        </p:nvSpPr>
        <p:spPr>
          <a:xfrm>
            <a:off x="675745" y="2160983"/>
            <a:ext cx="4185623"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79" name="Google Shape;179;p331"/>
          <p:cNvSpPr txBox="1">
            <a:spLocks noGrp="1"/>
          </p:cNvSpPr>
          <p:nvPr>
            <p:ph type="body" idx="2"/>
          </p:nvPr>
        </p:nvSpPr>
        <p:spPr>
          <a:xfrm>
            <a:off x="675745" y="2737245"/>
            <a:ext cx="4185623"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80" name="Google Shape;180;p331"/>
          <p:cNvSpPr txBox="1">
            <a:spLocks noGrp="1"/>
          </p:cNvSpPr>
          <p:nvPr>
            <p:ph type="body" idx="3"/>
          </p:nvPr>
        </p:nvSpPr>
        <p:spPr>
          <a:xfrm>
            <a:off x="5088383" y="2160983"/>
            <a:ext cx="4185618" cy="576262"/>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None/>
              <a:defRPr sz="2400" b="0"/>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81" name="Google Shape;181;p331"/>
          <p:cNvSpPr txBox="1">
            <a:spLocks noGrp="1"/>
          </p:cNvSpPr>
          <p:nvPr>
            <p:ph type="body" idx="4"/>
          </p:nvPr>
        </p:nvSpPr>
        <p:spPr>
          <a:xfrm>
            <a:off x="5088384" y="2737245"/>
            <a:ext cx="4185617" cy="330411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82" name="Google Shape;182;p33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33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33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4"/>
        <p:cNvGrpSpPr/>
        <p:nvPr/>
      </p:nvGrpSpPr>
      <p:grpSpPr>
        <a:xfrm>
          <a:off x="0" y="0"/>
          <a:ext cx="0" cy="0"/>
          <a:chOff x="0" y="0"/>
          <a:chExt cx="0" cy="0"/>
        </a:xfrm>
      </p:grpSpPr>
      <p:sp>
        <p:nvSpPr>
          <p:cNvPr id="35" name="Google Shape;35;p342"/>
          <p:cNvSpPr/>
          <p:nvPr/>
        </p:nvSpPr>
        <p:spPr>
          <a:xfrm>
            <a:off x="3043853" y="-54"/>
            <a:ext cx="9144000" cy="68580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36" name="Google Shape;36;p342"/>
          <p:cNvSpPr txBox="1">
            <a:spLocks noGrp="1"/>
          </p:cNvSpPr>
          <p:nvPr>
            <p:ph type="title"/>
          </p:nvPr>
        </p:nvSpPr>
        <p:spPr>
          <a:xfrm>
            <a:off x="3437856" y="2600325"/>
            <a:ext cx="8534400" cy="2286000"/>
          </a:xfrm>
          <a:prstGeom prst="rect">
            <a:avLst/>
          </a:prstGeom>
          <a:noFill/>
          <a:ln>
            <a:noFill/>
          </a:ln>
        </p:spPr>
        <p:txBody>
          <a:bodyPr spcFirstLastPara="1" wrap="square" lIns="91425" tIns="45700" rIns="91425" bIns="45700" anchor="t" anchorCtr="0">
            <a:normAutofit/>
          </a:bodyPr>
          <a:lstStyle>
            <a:lvl1pPr lvl="0" algn="l">
              <a:lnSpc>
                <a:spcPct val="112500"/>
              </a:lnSpc>
              <a:spcBef>
                <a:spcPts val="0"/>
              </a:spcBef>
              <a:spcAft>
                <a:spcPts val="0"/>
              </a:spcAft>
              <a:buClr>
                <a:srgbClr val="562214"/>
              </a:buClr>
              <a:buSzPts val="4000"/>
              <a:buFont typeface="Gill Sans"/>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342"/>
          <p:cNvSpPr txBox="1">
            <a:spLocks noGrp="1"/>
          </p:cNvSpPr>
          <p:nvPr>
            <p:ph type="body" idx="1"/>
          </p:nvPr>
        </p:nvSpPr>
        <p:spPr>
          <a:xfrm>
            <a:off x="3437856" y="1066800"/>
            <a:ext cx="8534400" cy="1509712"/>
          </a:xfrm>
          <a:prstGeom prst="rect">
            <a:avLst/>
          </a:prstGeom>
          <a:noFill/>
          <a:ln>
            <a:noFill/>
          </a:ln>
        </p:spPr>
        <p:txBody>
          <a:bodyPr spcFirstLastPara="1" wrap="square" lIns="91425" tIns="45700" rIns="91425" bIns="45700" anchor="b" anchorCtr="0">
            <a:normAutofit/>
          </a:bodyPr>
          <a:lstStyle>
            <a:lvl1pPr marL="457200" lvl="0" indent="-228600" algn="l">
              <a:lnSpc>
                <a:spcPct val="115000"/>
              </a:lnSpc>
              <a:spcBef>
                <a:spcPts val="0"/>
              </a:spcBef>
              <a:spcAft>
                <a:spcPts val="0"/>
              </a:spcAft>
              <a:buSzPts val="1600"/>
              <a:buNone/>
              <a:defRPr sz="2000">
                <a:solidFill>
                  <a:srgbClr val="341108"/>
                </a:solidFill>
              </a:defRPr>
            </a:lvl1pPr>
            <a:lvl2pPr marL="914400" lvl="1" indent="-228600" algn="l">
              <a:lnSpc>
                <a:spcPct val="100000"/>
              </a:lnSpc>
              <a:spcBef>
                <a:spcPts val="550"/>
              </a:spcBef>
              <a:spcAft>
                <a:spcPts val="0"/>
              </a:spcAft>
              <a:buSzPts val="1800"/>
              <a:buNone/>
              <a:defRPr sz="1800">
                <a:solidFill>
                  <a:srgbClr val="888888"/>
                </a:solidFill>
              </a:defRPr>
            </a:lvl2pPr>
            <a:lvl3pPr marL="1371600" lvl="2" indent="-228600" algn="l">
              <a:lnSpc>
                <a:spcPct val="100000"/>
              </a:lnSpc>
              <a:spcBef>
                <a:spcPts val="320"/>
              </a:spcBef>
              <a:spcAft>
                <a:spcPts val="0"/>
              </a:spcAft>
              <a:buSzPts val="1600"/>
              <a:buNone/>
              <a:defRPr sz="1600">
                <a:solidFill>
                  <a:srgbClr val="888888"/>
                </a:solidFill>
              </a:defRPr>
            </a:lvl3pPr>
            <a:lvl4pPr marL="1828800" lvl="3" indent="-228600" algn="l">
              <a:lnSpc>
                <a:spcPct val="100000"/>
              </a:lnSpc>
              <a:spcBef>
                <a:spcPts val="280"/>
              </a:spcBef>
              <a:spcAft>
                <a:spcPts val="0"/>
              </a:spcAft>
              <a:buSzPts val="1400"/>
              <a:buNone/>
              <a:defRPr sz="1400">
                <a:solidFill>
                  <a:srgbClr val="888888"/>
                </a:solidFill>
              </a:defRPr>
            </a:lvl4pPr>
            <a:lvl5pPr marL="2286000" lvl="4" indent="-228600" algn="l">
              <a:lnSpc>
                <a:spcPct val="100000"/>
              </a:lnSpc>
              <a:spcBef>
                <a:spcPts val="280"/>
              </a:spcBef>
              <a:spcAft>
                <a:spcPts val="0"/>
              </a:spcAft>
              <a:buSzPts val="1400"/>
              <a:buNone/>
              <a:defRPr sz="1400">
                <a:solidFill>
                  <a:srgbClr val="888888"/>
                </a:solidFill>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38" name="Google Shape;38;p342"/>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42"/>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342"/>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41" name="Google Shape;41;p342"/>
          <p:cNvSpPr/>
          <p:nvPr/>
        </p:nvSpPr>
        <p:spPr>
          <a:xfrm>
            <a:off x="3048000" y="0"/>
            <a:ext cx="101600" cy="6858054"/>
          </a:xfrm>
          <a:prstGeom prst="rect">
            <a:avLst/>
          </a:prstGeom>
          <a:solidFill>
            <a:schemeClr val="lt1"/>
          </a:solidFill>
          <a:ln>
            <a:noFill/>
          </a:ln>
          <a:effectLst>
            <a:outerShdw blurRad="38550" dist="38000" dir="10800000" algn="tl" rotWithShape="0">
              <a:srgbClr val="6F6A5F">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42" name="Google Shape;42;p342"/>
          <p:cNvSpPr/>
          <p:nvPr/>
        </p:nvSpPr>
        <p:spPr>
          <a:xfrm>
            <a:off x="2896428" y="2814656"/>
            <a:ext cx="280416" cy="210312"/>
          </a:xfrm>
          <a:prstGeom prst="ellipse">
            <a:avLst/>
          </a:prstGeom>
          <a:gradFill>
            <a:gsLst>
              <a:gs pos="0">
                <a:srgbClr val="D7F6FF">
                  <a:alpha val="94901"/>
                </a:srgbClr>
              </a:gs>
              <a:gs pos="50000">
                <a:srgbClr val="C0E3F0">
                  <a:alpha val="89803"/>
                </a:srgbClr>
              </a:gs>
              <a:gs pos="95000">
                <a:srgbClr val="65C6EA">
                  <a:alpha val="87843"/>
                </a:srgbClr>
              </a:gs>
              <a:gs pos="100000">
                <a:srgbClr val="00BBF1">
                  <a:alpha val="84705"/>
                </a:srgbClr>
              </a:gs>
            </a:gsLst>
            <a:path path="circle">
              <a:fillToRect/>
            </a:path>
            <a:tileRect/>
          </a:gradFill>
          <a:ln w="9525" cap="rnd" cmpd="sng">
            <a:solidFill>
              <a:srgbClr val="2F8DA4">
                <a:alpha val="6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43" name="Google Shape;43;p342"/>
          <p:cNvSpPr/>
          <p:nvPr/>
        </p:nvSpPr>
        <p:spPr>
          <a:xfrm>
            <a:off x="3210752" y="2745870"/>
            <a:ext cx="85344" cy="64008"/>
          </a:xfrm>
          <a:prstGeom prst="ellipse">
            <a:avLst/>
          </a:prstGeom>
          <a:noFill/>
          <a:ln w="12700" cap="rnd" cmpd="sng">
            <a:solidFill>
              <a:srgbClr val="317F92">
                <a:alpha val="6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5"/>
        <p:cNvGrpSpPr/>
        <p:nvPr/>
      </p:nvGrpSpPr>
      <p:grpSpPr>
        <a:xfrm>
          <a:off x="0" y="0"/>
          <a:ext cx="0" cy="0"/>
          <a:chOff x="0" y="0"/>
          <a:chExt cx="0" cy="0"/>
        </a:xfrm>
      </p:grpSpPr>
      <p:sp>
        <p:nvSpPr>
          <p:cNvPr id="186" name="Google Shape;186;p33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3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3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9"/>
        <p:cNvGrpSpPr/>
        <p:nvPr/>
      </p:nvGrpSpPr>
      <p:grpSpPr>
        <a:xfrm>
          <a:off x="0" y="0"/>
          <a:ext cx="0" cy="0"/>
          <a:chOff x="0" y="0"/>
          <a:chExt cx="0" cy="0"/>
        </a:xfrm>
      </p:grpSpPr>
      <p:sp>
        <p:nvSpPr>
          <p:cNvPr id="190" name="Google Shape;190;p333"/>
          <p:cNvSpPr txBox="1">
            <a:spLocks noGrp="1"/>
          </p:cNvSpPr>
          <p:nvPr>
            <p:ph type="title"/>
          </p:nvPr>
        </p:nvSpPr>
        <p:spPr>
          <a:xfrm>
            <a:off x="677334" y="1498604"/>
            <a:ext cx="3854528" cy="1278466"/>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333"/>
          <p:cNvSpPr txBox="1">
            <a:spLocks noGrp="1"/>
          </p:cNvSpPr>
          <p:nvPr>
            <p:ph type="body" idx="1"/>
          </p:nvPr>
        </p:nvSpPr>
        <p:spPr>
          <a:xfrm>
            <a:off x="4760461" y="514924"/>
            <a:ext cx="4513541" cy="5526437"/>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92" name="Google Shape;192;p333"/>
          <p:cNvSpPr txBox="1">
            <a:spLocks noGrp="1"/>
          </p:cNvSpPr>
          <p:nvPr>
            <p:ph type="body" idx="2"/>
          </p:nvPr>
        </p:nvSpPr>
        <p:spPr>
          <a:xfrm>
            <a:off x="677334" y="2777069"/>
            <a:ext cx="3854528" cy="2584449"/>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1120"/>
              <a:buNone/>
              <a:defRPr sz="1400"/>
            </a:lvl2pPr>
            <a:lvl3pPr marL="1371600" lvl="2" indent="-228600" algn="l">
              <a:spcBef>
                <a:spcPts val="1000"/>
              </a:spcBef>
              <a:spcAft>
                <a:spcPts val="0"/>
              </a:spcAft>
              <a:buSzPts val="960"/>
              <a:buNone/>
              <a:defRPr sz="1200"/>
            </a:lvl3pPr>
            <a:lvl4pPr marL="1828800" lvl="3" indent="-228600" algn="l">
              <a:spcBef>
                <a:spcPts val="1000"/>
              </a:spcBef>
              <a:spcAft>
                <a:spcPts val="0"/>
              </a:spcAft>
              <a:buSzPts val="800"/>
              <a:buNone/>
              <a:defRPr sz="1000"/>
            </a:lvl4pPr>
            <a:lvl5pPr marL="2286000" lvl="4" indent="-228600" algn="l">
              <a:spcBef>
                <a:spcPts val="1000"/>
              </a:spcBef>
              <a:spcAft>
                <a:spcPts val="0"/>
              </a:spcAft>
              <a:buSzPts val="800"/>
              <a:buNone/>
              <a:defRPr sz="1000"/>
            </a:lvl5pPr>
            <a:lvl6pPr marL="2743200" lvl="5" indent="-228600" algn="l">
              <a:spcBef>
                <a:spcPts val="1000"/>
              </a:spcBef>
              <a:spcAft>
                <a:spcPts val="0"/>
              </a:spcAft>
              <a:buSzPts val="800"/>
              <a:buNone/>
              <a:defRPr sz="1000"/>
            </a:lvl6pPr>
            <a:lvl7pPr marL="3200400" lvl="6" indent="-228600" algn="l">
              <a:spcBef>
                <a:spcPts val="1000"/>
              </a:spcBef>
              <a:spcAft>
                <a:spcPts val="0"/>
              </a:spcAft>
              <a:buSzPts val="800"/>
              <a:buNone/>
              <a:defRPr sz="1000"/>
            </a:lvl7pPr>
            <a:lvl8pPr marL="3657600" lvl="7" indent="-228600" algn="l">
              <a:spcBef>
                <a:spcPts val="1000"/>
              </a:spcBef>
              <a:spcAft>
                <a:spcPts val="0"/>
              </a:spcAft>
              <a:buSzPts val="800"/>
              <a:buNone/>
              <a:defRPr sz="1000"/>
            </a:lvl8pPr>
            <a:lvl9pPr marL="4114800" lvl="8" indent="-228600" algn="l">
              <a:spcBef>
                <a:spcPts val="1000"/>
              </a:spcBef>
              <a:spcAft>
                <a:spcPts val="0"/>
              </a:spcAft>
              <a:buSzPts val="800"/>
              <a:buNone/>
              <a:defRPr sz="1000"/>
            </a:lvl9pPr>
          </a:lstStyle>
          <a:p>
            <a:endParaRPr/>
          </a:p>
        </p:txBody>
      </p:sp>
      <p:sp>
        <p:nvSpPr>
          <p:cNvPr id="193" name="Google Shape;193;p333"/>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333"/>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333"/>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6"/>
        <p:cNvGrpSpPr/>
        <p:nvPr/>
      </p:nvGrpSpPr>
      <p:grpSpPr>
        <a:xfrm>
          <a:off x="0" y="0"/>
          <a:ext cx="0" cy="0"/>
          <a:chOff x="0" y="0"/>
          <a:chExt cx="0" cy="0"/>
        </a:xfrm>
      </p:grpSpPr>
      <p:sp>
        <p:nvSpPr>
          <p:cNvPr id="197" name="Google Shape;197;p334"/>
          <p:cNvSpPr txBox="1">
            <a:spLocks noGrp="1"/>
          </p:cNvSpPr>
          <p:nvPr>
            <p:ph type="title"/>
          </p:nvPr>
        </p:nvSpPr>
        <p:spPr>
          <a:xfrm>
            <a:off x="677334" y="4800600"/>
            <a:ext cx="8596667"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Trebuchet MS"/>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8" name="Google Shape;198;p334"/>
          <p:cNvSpPr>
            <a:spLocks noGrp="1"/>
          </p:cNvSpPr>
          <p:nvPr>
            <p:ph type="pic" idx="2"/>
          </p:nvPr>
        </p:nvSpPr>
        <p:spPr>
          <a:xfrm>
            <a:off x="677334" y="609600"/>
            <a:ext cx="8596668" cy="3845718"/>
          </a:xfrm>
          <a:prstGeom prst="rect">
            <a:avLst/>
          </a:prstGeom>
          <a:noFill/>
          <a:ln>
            <a:noFill/>
          </a:ln>
        </p:spPr>
        <p:txBody>
          <a:bodyPr spcFirstLastPara="1" wrap="square" lIns="91425" tIns="45700" rIns="91425" bIns="45700" anchor="t" anchorCtr="0">
            <a:normAutofit/>
          </a:bodyPr>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199" name="Google Shape;199;p334"/>
          <p:cNvSpPr txBox="1">
            <a:spLocks noGrp="1"/>
          </p:cNvSpPr>
          <p:nvPr>
            <p:ph type="body" idx="1"/>
          </p:nvPr>
        </p:nvSpPr>
        <p:spPr>
          <a:xfrm>
            <a:off x="677334" y="5367338"/>
            <a:ext cx="8596667" cy="67402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200" name="Google Shape;200;p334"/>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334"/>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334"/>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03"/>
        <p:cNvGrpSpPr/>
        <p:nvPr/>
      </p:nvGrpSpPr>
      <p:grpSpPr>
        <a:xfrm>
          <a:off x="0" y="0"/>
          <a:ext cx="0" cy="0"/>
          <a:chOff x="0" y="0"/>
          <a:chExt cx="0" cy="0"/>
        </a:xfrm>
      </p:grpSpPr>
      <p:sp>
        <p:nvSpPr>
          <p:cNvPr id="204" name="Google Shape;204;p335"/>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5" name="Google Shape;205;p335"/>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06" name="Google Shape;206;p335"/>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335"/>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 name="Google Shape;208;p335"/>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09"/>
        <p:cNvGrpSpPr/>
        <p:nvPr/>
      </p:nvGrpSpPr>
      <p:grpSpPr>
        <a:xfrm>
          <a:off x="0" y="0"/>
          <a:ext cx="0" cy="0"/>
          <a:chOff x="0" y="0"/>
          <a:chExt cx="0" cy="0"/>
        </a:xfrm>
      </p:grpSpPr>
      <p:sp>
        <p:nvSpPr>
          <p:cNvPr id="210" name="Google Shape;210;p336"/>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1" name="Google Shape;211;p336"/>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noAutofit/>
          </a:bodyPr>
          <a:lstStyle>
            <a:lvl1pPr marL="457200" lvl="0" indent="-228600" algn="l">
              <a:spcBef>
                <a:spcPts val="1000"/>
              </a:spcBef>
              <a:spcAft>
                <a:spcPts val="0"/>
              </a:spcAft>
              <a:buSzPts val="1280"/>
              <a:buFont typeface="Trebuchet MS"/>
              <a:buNone/>
              <a:defRPr sz="1600">
                <a:solidFill>
                  <a:srgbClr val="7F7F7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12" name="Google Shape;212;p336"/>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13" name="Google Shape;213;p336"/>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336"/>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5" name="Google Shape;215;p336"/>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16" name="Google Shape;216;p336"/>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217" name="Google Shape;217;p336"/>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sz="1800">
              <a:solidFill>
                <a:srgbClr val="BFE47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18"/>
        <p:cNvGrpSpPr/>
        <p:nvPr/>
      </p:nvGrpSpPr>
      <p:grpSpPr>
        <a:xfrm>
          <a:off x="0" y="0"/>
          <a:ext cx="0" cy="0"/>
          <a:chOff x="0" y="0"/>
          <a:chExt cx="0" cy="0"/>
        </a:xfrm>
      </p:grpSpPr>
      <p:sp>
        <p:nvSpPr>
          <p:cNvPr id="219" name="Google Shape;219;p337"/>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337"/>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3F3F3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21" name="Google Shape;221;p337"/>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337"/>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337"/>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224"/>
        <p:cNvGrpSpPr/>
        <p:nvPr/>
      </p:nvGrpSpPr>
      <p:grpSpPr>
        <a:xfrm>
          <a:off x="0" y="0"/>
          <a:ext cx="0" cy="0"/>
          <a:chOff x="0" y="0"/>
          <a:chExt cx="0" cy="0"/>
        </a:xfrm>
      </p:grpSpPr>
      <p:sp>
        <p:nvSpPr>
          <p:cNvPr id="225" name="Google Shape;225;p338"/>
          <p:cNvSpPr txBox="1">
            <a:spLocks noGrp="1"/>
          </p:cNvSpPr>
          <p:nvPr>
            <p:ph type="title"/>
          </p:nvPr>
        </p:nvSpPr>
        <p:spPr>
          <a:xfrm>
            <a:off x="931334" y="609600"/>
            <a:ext cx="8094134"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338"/>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rgbClr val="3F3F3F"/>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27" name="Google Shape;227;p338"/>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28" name="Google Shape;228;p338"/>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338"/>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 name="Google Shape;230;p338"/>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231" name="Google Shape;231;p338"/>
          <p:cNvSpPr txBox="1"/>
          <p:nvPr/>
        </p:nvSpPr>
        <p:spPr>
          <a:xfrm>
            <a:off x="541870"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
        <p:nvSpPr>
          <p:cNvPr id="232" name="Google Shape;232;p338"/>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8000">
                <a:solidFill>
                  <a:srgbClr val="BFE471"/>
                </a:solidFill>
                <a:latin typeface="Arial"/>
                <a:ea typeface="Arial"/>
                <a:cs typeface="Arial"/>
                <a:sym typeface="Arial"/>
              </a:rPr>
              <a:t>”</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233"/>
        <p:cNvGrpSpPr/>
        <p:nvPr/>
      </p:nvGrpSpPr>
      <p:grpSpPr>
        <a:xfrm>
          <a:off x="0" y="0"/>
          <a:ext cx="0" cy="0"/>
          <a:chOff x="0" y="0"/>
          <a:chExt cx="0" cy="0"/>
        </a:xfrm>
      </p:grpSpPr>
      <p:sp>
        <p:nvSpPr>
          <p:cNvPr id="234" name="Google Shape;234;p339"/>
          <p:cNvSpPr txBox="1">
            <a:spLocks noGrp="1"/>
          </p:cNvSpPr>
          <p:nvPr>
            <p:ph type="title"/>
          </p:nvPr>
        </p:nvSpPr>
        <p:spPr>
          <a:xfrm>
            <a:off x="685799" y="609600"/>
            <a:ext cx="8588203" cy="30226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4400"/>
              <a:buFont typeface="Trebuchet MS"/>
              <a:buNone/>
              <a:defRPr sz="44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339"/>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noAutofit/>
          </a:bodyPr>
          <a:lstStyle>
            <a:lvl1pPr marL="457200" lvl="0" indent="-228600" algn="l">
              <a:spcBef>
                <a:spcPts val="1000"/>
              </a:spcBef>
              <a:spcAft>
                <a:spcPts val="0"/>
              </a:spcAft>
              <a:buSzPts val="1920"/>
              <a:buFont typeface="Trebuchet MS"/>
              <a:buNone/>
              <a:defRPr sz="2400">
                <a:solidFill>
                  <a:schemeClr val="accent1"/>
                </a:solidFill>
              </a:defRPr>
            </a:lvl1pPr>
            <a:lvl2pPr marL="914400" lvl="1" indent="-228600" algn="l">
              <a:spcBef>
                <a:spcPts val="1000"/>
              </a:spcBef>
              <a:spcAft>
                <a:spcPts val="0"/>
              </a:spcAft>
              <a:buSzPts val="1280"/>
              <a:buFont typeface="Trebuchet MS"/>
              <a:buNone/>
              <a:defRPr/>
            </a:lvl2pPr>
            <a:lvl3pPr marL="1371600" lvl="2" indent="-228600" algn="l">
              <a:spcBef>
                <a:spcPts val="1000"/>
              </a:spcBef>
              <a:spcAft>
                <a:spcPts val="0"/>
              </a:spcAft>
              <a:buSzPts val="1120"/>
              <a:buFont typeface="Trebuchet MS"/>
              <a:buNone/>
              <a:defRPr/>
            </a:lvl3pPr>
            <a:lvl4pPr marL="1828800" lvl="3" indent="-228600" algn="l">
              <a:spcBef>
                <a:spcPts val="1000"/>
              </a:spcBef>
              <a:spcAft>
                <a:spcPts val="0"/>
              </a:spcAft>
              <a:buSzPts val="960"/>
              <a:buFont typeface="Trebuchet MS"/>
              <a:buNone/>
              <a:defRPr/>
            </a:lvl4pPr>
            <a:lvl5pPr marL="2286000" lvl="4" indent="-228600" algn="l">
              <a:spcBef>
                <a:spcPts val="1000"/>
              </a:spcBef>
              <a:spcAft>
                <a:spcPts val="0"/>
              </a:spcAft>
              <a:buSzPts val="960"/>
              <a:buFont typeface="Trebuchet MS"/>
              <a:buNone/>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36" name="Google Shape;236;p339"/>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normAutofit/>
          </a:bodyPr>
          <a:lstStyle>
            <a:lvl1pPr marL="457200" lvl="0" indent="-228600" algn="l">
              <a:spcBef>
                <a:spcPts val="1000"/>
              </a:spcBef>
              <a:spcAft>
                <a:spcPts val="0"/>
              </a:spcAft>
              <a:buSzPts val="1440"/>
              <a:buNone/>
              <a:defRPr sz="1800">
                <a:solidFill>
                  <a:srgbClr val="7F7F7F"/>
                </a:solidFill>
              </a:defRPr>
            </a:lvl1pPr>
            <a:lvl2pPr marL="914400" lvl="1" indent="-228600" algn="l">
              <a:spcBef>
                <a:spcPts val="1000"/>
              </a:spcBef>
              <a:spcAft>
                <a:spcPts val="0"/>
              </a:spcAft>
              <a:buSzPts val="1440"/>
              <a:buNone/>
              <a:defRPr sz="1800">
                <a:solidFill>
                  <a:srgbClr val="888888"/>
                </a:solidFill>
              </a:defRPr>
            </a:lvl2pPr>
            <a:lvl3pPr marL="1371600" lvl="2" indent="-228600" algn="l">
              <a:spcBef>
                <a:spcPts val="1000"/>
              </a:spcBef>
              <a:spcAft>
                <a:spcPts val="0"/>
              </a:spcAft>
              <a:buSzPts val="1280"/>
              <a:buNone/>
              <a:defRPr sz="1600">
                <a:solidFill>
                  <a:srgbClr val="888888"/>
                </a:solidFill>
              </a:defRPr>
            </a:lvl3pPr>
            <a:lvl4pPr marL="1828800" lvl="3" indent="-228600" algn="l">
              <a:spcBef>
                <a:spcPts val="1000"/>
              </a:spcBef>
              <a:spcAft>
                <a:spcPts val="0"/>
              </a:spcAft>
              <a:buSzPts val="1120"/>
              <a:buNone/>
              <a:defRPr sz="1400">
                <a:solidFill>
                  <a:srgbClr val="888888"/>
                </a:solidFill>
              </a:defRPr>
            </a:lvl4pPr>
            <a:lvl5pPr marL="2286000" lvl="4" indent="-228600" algn="l">
              <a:spcBef>
                <a:spcPts val="1000"/>
              </a:spcBef>
              <a:spcAft>
                <a:spcPts val="0"/>
              </a:spcAft>
              <a:buSzPts val="1120"/>
              <a:buNone/>
              <a:defRPr sz="1400">
                <a:solidFill>
                  <a:srgbClr val="888888"/>
                </a:solidFill>
              </a:defRPr>
            </a:lvl5pPr>
            <a:lvl6pPr marL="2743200" lvl="5" indent="-228600" algn="l">
              <a:spcBef>
                <a:spcPts val="1000"/>
              </a:spcBef>
              <a:spcAft>
                <a:spcPts val="0"/>
              </a:spcAft>
              <a:buSzPts val="1120"/>
              <a:buNone/>
              <a:defRPr sz="1400">
                <a:solidFill>
                  <a:srgbClr val="888888"/>
                </a:solidFill>
              </a:defRPr>
            </a:lvl6pPr>
            <a:lvl7pPr marL="3200400" lvl="6" indent="-228600" algn="l">
              <a:spcBef>
                <a:spcPts val="1000"/>
              </a:spcBef>
              <a:spcAft>
                <a:spcPts val="0"/>
              </a:spcAft>
              <a:buSzPts val="1120"/>
              <a:buNone/>
              <a:defRPr sz="1400">
                <a:solidFill>
                  <a:srgbClr val="888888"/>
                </a:solidFill>
              </a:defRPr>
            </a:lvl7pPr>
            <a:lvl8pPr marL="3657600" lvl="7" indent="-228600" algn="l">
              <a:spcBef>
                <a:spcPts val="1000"/>
              </a:spcBef>
              <a:spcAft>
                <a:spcPts val="0"/>
              </a:spcAft>
              <a:buSzPts val="1120"/>
              <a:buNone/>
              <a:defRPr sz="1400">
                <a:solidFill>
                  <a:srgbClr val="888888"/>
                </a:solidFill>
              </a:defRPr>
            </a:lvl8pPr>
            <a:lvl9pPr marL="4114800" lvl="8" indent="-228600" algn="l">
              <a:spcBef>
                <a:spcPts val="1000"/>
              </a:spcBef>
              <a:spcAft>
                <a:spcPts val="0"/>
              </a:spcAft>
              <a:buSzPts val="1120"/>
              <a:buNone/>
              <a:defRPr sz="1400">
                <a:solidFill>
                  <a:srgbClr val="888888"/>
                </a:solidFill>
              </a:defRPr>
            </a:lvl9pPr>
          </a:lstStyle>
          <a:p>
            <a:endParaRPr/>
          </a:p>
        </p:txBody>
      </p:sp>
      <p:sp>
        <p:nvSpPr>
          <p:cNvPr id="237" name="Google Shape;237;p339"/>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339"/>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 name="Google Shape;239;p339"/>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40"/>
        <p:cNvGrpSpPr/>
        <p:nvPr/>
      </p:nvGrpSpPr>
      <p:grpSpPr>
        <a:xfrm>
          <a:off x="0" y="0"/>
          <a:ext cx="0" cy="0"/>
          <a:chOff x="0" y="0"/>
          <a:chExt cx="0" cy="0"/>
        </a:xfrm>
      </p:grpSpPr>
      <p:sp>
        <p:nvSpPr>
          <p:cNvPr id="241" name="Google Shape;241;p34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2" name="Google Shape;242;p340"/>
          <p:cNvSpPr txBox="1">
            <a:spLocks noGrp="1"/>
          </p:cNvSpPr>
          <p:nvPr>
            <p:ph type="body" idx="1"/>
          </p:nvPr>
        </p:nvSpPr>
        <p:spPr>
          <a:xfrm rot="5400000">
            <a:off x="3035282" y="-197358"/>
            <a:ext cx="3880773" cy="8596668"/>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3" name="Google Shape;243;p340"/>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340"/>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340"/>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46"/>
        <p:cNvGrpSpPr/>
        <p:nvPr/>
      </p:nvGrpSpPr>
      <p:grpSpPr>
        <a:xfrm>
          <a:off x="0" y="0"/>
          <a:ext cx="0" cy="0"/>
          <a:chOff x="0" y="0"/>
          <a:chExt cx="0" cy="0"/>
        </a:xfrm>
      </p:grpSpPr>
      <p:sp>
        <p:nvSpPr>
          <p:cNvPr id="247" name="Google Shape;247;p341"/>
          <p:cNvSpPr txBox="1">
            <a:spLocks noGrp="1"/>
          </p:cNvSpPr>
          <p:nvPr>
            <p:ph type="title"/>
          </p:nvPr>
        </p:nvSpPr>
        <p:spPr>
          <a:xfrm rot="5400000">
            <a:off x="5994319" y="2582953"/>
            <a:ext cx="5251451" cy="1304743"/>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8" name="Google Shape;248;p341"/>
          <p:cNvSpPr txBox="1">
            <a:spLocks noGrp="1"/>
          </p:cNvSpPr>
          <p:nvPr>
            <p:ph type="body" idx="1"/>
          </p:nvPr>
        </p:nvSpPr>
        <p:spPr>
          <a:xfrm rot="5400000">
            <a:off x="1581685" y="-294750"/>
            <a:ext cx="5251450" cy="7060150"/>
          </a:xfrm>
          <a:prstGeom prst="rect">
            <a:avLst/>
          </a:prstGeom>
          <a:noFill/>
          <a:ln>
            <a:noFill/>
          </a:ln>
        </p:spPr>
        <p:txBody>
          <a:bodyPr spcFirstLastPara="1" wrap="square" lIns="91425" tIns="45700" rIns="91425" bIns="45700" anchor="t" anchorCtr="0">
            <a:normAutofit/>
          </a:bodyPr>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249" name="Google Shape;249;p341"/>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341"/>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1" name="Google Shape;251;p341"/>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343"/>
          <p:cNvSpPr txBox="1">
            <a:spLocks noGrp="1"/>
          </p:cNvSpPr>
          <p:nvPr>
            <p:ph type="title"/>
          </p:nvPr>
        </p:nvSpPr>
        <p:spPr>
          <a:xfrm>
            <a:off x="1914144" y="274320"/>
            <a:ext cx="999744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343"/>
          <p:cNvSpPr txBox="1">
            <a:spLocks noGrp="1"/>
          </p:cNvSpPr>
          <p:nvPr>
            <p:ph type="body" idx="1"/>
          </p:nvPr>
        </p:nvSpPr>
        <p:spPr>
          <a:xfrm>
            <a:off x="1914144" y="1524000"/>
            <a:ext cx="4876800" cy="4663440"/>
          </a:xfrm>
          <a:prstGeom prst="rect">
            <a:avLst/>
          </a:prstGeom>
          <a:noFill/>
          <a:ln>
            <a:noFill/>
          </a:ln>
        </p:spPr>
        <p:txBody>
          <a:bodyPr spcFirstLastPara="1" wrap="square" lIns="91425" tIns="45700" rIns="91425" bIns="45700" anchor="t" anchorCtr="0">
            <a:normAutofit/>
          </a:bodyPr>
          <a:lstStyle>
            <a:lvl1pPr marL="457200" lvl="0" indent="-370840" algn="l">
              <a:lnSpc>
                <a:spcPct val="100000"/>
              </a:lnSpc>
              <a:spcBef>
                <a:spcPts val="600"/>
              </a:spcBef>
              <a:spcAft>
                <a:spcPts val="0"/>
              </a:spcAft>
              <a:buSzPts val="2240"/>
              <a:buChar char="⚫"/>
              <a:defRPr sz="2800"/>
            </a:lvl1pPr>
            <a:lvl2pPr marL="914400" lvl="1" indent="-381000" algn="l">
              <a:lnSpc>
                <a:spcPct val="100000"/>
              </a:lnSpc>
              <a:spcBef>
                <a:spcPts val="550"/>
              </a:spcBef>
              <a:spcAft>
                <a:spcPts val="0"/>
              </a:spcAft>
              <a:buSzPts val="2400"/>
              <a:buChar char="◦"/>
              <a:defRPr sz="2400"/>
            </a:lvl2pPr>
            <a:lvl3pPr marL="1371600" lvl="2" indent="-355600" algn="l">
              <a:lnSpc>
                <a:spcPct val="100000"/>
              </a:lnSpc>
              <a:spcBef>
                <a:spcPts val="400"/>
              </a:spcBef>
              <a:spcAft>
                <a:spcPts val="0"/>
              </a:spcAft>
              <a:buSzPts val="20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7" name="Google Shape;47;p343"/>
          <p:cNvSpPr txBox="1">
            <a:spLocks noGrp="1"/>
          </p:cNvSpPr>
          <p:nvPr>
            <p:ph type="body" idx="2"/>
          </p:nvPr>
        </p:nvSpPr>
        <p:spPr>
          <a:xfrm>
            <a:off x="7034784" y="1524000"/>
            <a:ext cx="4876800" cy="4663440"/>
          </a:xfrm>
          <a:prstGeom prst="rect">
            <a:avLst/>
          </a:prstGeom>
          <a:noFill/>
          <a:ln>
            <a:noFill/>
          </a:ln>
        </p:spPr>
        <p:txBody>
          <a:bodyPr spcFirstLastPara="1" wrap="square" lIns="91425" tIns="45700" rIns="91425" bIns="45700" anchor="t" anchorCtr="0">
            <a:normAutofit/>
          </a:bodyPr>
          <a:lstStyle>
            <a:lvl1pPr marL="457200" lvl="0" indent="-370840" algn="l">
              <a:lnSpc>
                <a:spcPct val="100000"/>
              </a:lnSpc>
              <a:spcBef>
                <a:spcPts val="600"/>
              </a:spcBef>
              <a:spcAft>
                <a:spcPts val="0"/>
              </a:spcAft>
              <a:buSzPts val="2240"/>
              <a:buChar char="⚫"/>
              <a:defRPr sz="2800"/>
            </a:lvl1pPr>
            <a:lvl2pPr marL="914400" lvl="1" indent="-381000" algn="l">
              <a:lnSpc>
                <a:spcPct val="100000"/>
              </a:lnSpc>
              <a:spcBef>
                <a:spcPts val="550"/>
              </a:spcBef>
              <a:spcAft>
                <a:spcPts val="0"/>
              </a:spcAft>
              <a:buSzPts val="2400"/>
              <a:buChar char="◦"/>
              <a:defRPr sz="2400"/>
            </a:lvl2pPr>
            <a:lvl3pPr marL="1371600" lvl="2" indent="-355600" algn="l">
              <a:lnSpc>
                <a:spcPct val="100000"/>
              </a:lnSpc>
              <a:spcBef>
                <a:spcPts val="400"/>
              </a:spcBef>
              <a:spcAft>
                <a:spcPts val="0"/>
              </a:spcAft>
              <a:buSzPts val="2000"/>
              <a:buChar char="●"/>
              <a:defRPr sz="2000"/>
            </a:lvl3pPr>
            <a:lvl4pPr marL="1828800" lvl="3" indent="-342900" algn="l">
              <a:lnSpc>
                <a:spcPct val="100000"/>
              </a:lnSpc>
              <a:spcBef>
                <a:spcPts val="360"/>
              </a:spcBef>
              <a:spcAft>
                <a:spcPts val="0"/>
              </a:spcAft>
              <a:buSzPts val="1800"/>
              <a:buChar char="●"/>
              <a:defRPr sz="1800"/>
            </a:lvl4pPr>
            <a:lvl5pPr marL="2286000" lvl="4" indent="-342900" algn="l">
              <a:lnSpc>
                <a:spcPct val="100000"/>
              </a:lnSpc>
              <a:spcBef>
                <a:spcPts val="360"/>
              </a:spcBef>
              <a:spcAft>
                <a:spcPts val="0"/>
              </a:spcAft>
              <a:buSzPts val="1800"/>
              <a:buChar char="●"/>
              <a:defRPr sz="18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48" name="Google Shape;48;p343"/>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343"/>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343"/>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4"/>
        <p:cNvGrpSpPr/>
        <p:nvPr/>
      </p:nvGrpSpPr>
      <p:grpSpPr>
        <a:xfrm>
          <a:off x="0" y="0"/>
          <a:ext cx="0" cy="0"/>
          <a:chOff x="0" y="0"/>
          <a:chExt cx="0" cy="0"/>
        </a:xfrm>
      </p:grpSpPr>
      <p:sp>
        <p:nvSpPr>
          <p:cNvPr id="265" name="Google Shape;265;p31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6" name="Google Shape;266;p31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7" name="Google Shape;267;p31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31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31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0"/>
        <p:cNvGrpSpPr/>
        <p:nvPr/>
      </p:nvGrpSpPr>
      <p:grpSpPr>
        <a:xfrm>
          <a:off x="0" y="0"/>
          <a:ext cx="0" cy="0"/>
          <a:chOff x="0" y="0"/>
          <a:chExt cx="0" cy="0"/>
        </a:xfrm>
      </p:grpSpPr>
      <p:sp>
        <p:nvSpPr>
          <p:cNvPr id="271" name="Google Shape;271;p351"/>
          <p:cNvSpPr txBox="1">
            <a:spLocks noGrp="1"/>
          </p:cNvSpPr>
          <p:nvPr>
            <p:ph type="title"/>
          </p:nvPr>
        </p:nvSpPr>
        <p:spPr>
          <a:xfrm>
            <a:off x="963084" y="4406901"/>
            <a:ext cx="103632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351"/>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273" name="Google Shape;273;p35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4" name="Google Shape;274;p35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5" name="Google Shape;275;p35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6"/>
        <p:cNvGrpSpPr/>
        <p:nvPr/>
      </p:nvGrpSpPr>
      <p:grpSpPr>
        <a:xfrm>
          <a:off x="0" y="0"/>
          <a:ext cx="0" cy="0"/>
          <a:chOff x="0" y="0"/>
          <a:chExt cx="0" cy="0"/>
        </a:xfrm>
      </p:grpSpPr>
      <p:sp>
        <p:nvSpPr>
          <p:cNvPr id="277" name="Google Shape;277;p35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8" name="Google Shape;278;p352"/>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79" name="Google Shape;279;p352"/>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80" name="Google Shape;280;p352"/>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352"/>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352"/>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83"/>
        <p:cNvGrpSpPr/>
        <p:nvPr/>
      </p:nvGrpSpPr>
      <p:grpSpPr>
        <a:xfrm>
          <a:off x="0" y="0"/>
          <a:ext cx="0" cy="0"/>
          <a:chOff x="0" y="0"/>
          <a:chExt cx="0" cy="0"/>
        </a:xfrm>
      </p:grpSpPr>
      <p:sp>
        <p:nvSpPr>
          <p:cNvPr id="284" name="Google Shape;284;p3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p353"/>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86" name="Google Shape;286;p353"/>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7" name="Google Shape;287;p353"/>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88" name="Google Shape;288;p353"/>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9" name="Google Shape;289;p353"/>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0" name="Google Shape;290;p353"/>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1" name="Google Shape;291;p353"/>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2"/>
        <p:cNvGrpSpPr/>
        <p:nvPr/>
      </p:nvGrpSpPr>
      <p:grpSpPr>
        <a:xfrm>
          <a:off x="0" y="0"/>
          <a:ext cx="0" cy="0"/>
          <a:chOff x="0" y="0"/>
          <a:chExt cx="0" cy="0"/>
        </a:xfrm>
      </p:grpSpPr>
      <p:sp>
        <p:nvSpPr>
          <p:cNvPr id="293" name="Google Shape;293;p3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354"/>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354"/>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354"/>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7"/>
        <p:cNvGrpSpPr/>
        <p:nvPr/>
      </p:nvGrpSpPr>
      <p:grpSpPr>
        <a:xfrm>
          <a:off x="0" y="0"/>
          <a:ext cx="0" cy="0"/>
          <a:chOff x="0" y="0"/>
          <a:chExt cx="0" cy="0"/>
        </a:xfrm>
      </p:grpSpPr>
      <p:sp>
        <p:nvSpPr>
          <p:cNvPr id="298" name="Google Shape;298;p35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9" name="Google Shape;299;p35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0" name="Google Shape;300;p35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01"/>
        <p:cNvGrpSpPr/>
        <p:nvPr/>
      </p:nvGrpSpPr>
      <p:grpSpPr>
        <a:xfrm>
          <a:off x="0" y="0"/>
          <a:ext cx="0" cy="0"/>
          <a:chOff x="0" y="0"/>
          <a:chExt cx="0" cy="0"/>
        </a:xfrm>
      </p:grpSpPr>
      <p:sp>
        <p:nvSpPr>
          <p:cNvPr id="302" name="Google Shape;302;p356"/>
          <p:cNvSpPr txBox="1">
            <a:spLocks noGrp="1"/>
          </p:cNvSpPr>
          <p:nvPr>
            <p:ph type="title"/>
          </p:nvPr>
        </p:nvSpPr>
        <p:spPr>
          <a:xfrm>
            <a:off x="609601" y="273050"/>
            <a:ext cx="4011084"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356"/>
          <p:cNvSpPr txBox="1">
            <a:spLocks noGrp="1"/>
          </p:cNvSpPr>
          <p:nvPr>
            <p:ph type="body" idx="1"/>
          </p:nvPr>
        </p:nvSpPr>
        <p:spPr>
          <a:xfrm>
            <a:off x="4766733" y="273051"/>
            <a:ext cx="6815667"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04" name="Google Shape;304;p356"/>
          <p:cNvSpPr txBox="1">
            <a:spLocks noGrp="1"/>
          </p:cNvSpPr>
          <p:nvPr>
            <p:ph type="body" idx="2"/>
          </p:nvPr>
        </p:nvSpPr>
        <p:spPr>
          <a:xfrm>
            <a:off x="609601" y="1435101"/>
            <a:ext cx="4011084"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05" name="Google Shape;305;p356"/>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6" name="Google Shape;306;p356"/>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356"/>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8"/>
        <p:cNvGrpSpPr/>
        <p:nvPr/>
      </p:nvGrpSpPr>
      <p:grpSpPr>
        <a:xfrm>
          <a:off x="0" y="0"/>
          <a:ext cx="0" cy="0"/>
          <a:chOff x="0" y="0"/>
          <a:chExt cx="0" cy="0"/>
        </a:xfrm>
      </p:grpSpPr>
      <p:sp>
        <p:nvSpPr>
          <p:cNvPr id="309" name="Google Shape;309;p357"/>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0" name="Google Shape;310;p357"/>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311" name="Google Shape;311;p357"/>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312" name="Google Shape;312;p357"/>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3" name="Google Shape;313;p357"/>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4" name="Google Shape;314;p357"/>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15"/>
        <p:cNvGrpSpPr/>
        <p:nvPr/>
      </p:nvGrpSpPr>
      <p:grpSpPr>
        <a:xfrm>
          <a:off x="0" y="0"/>
          <a:ext cx="0" cy="0"/>
          <a:chOff x="0" y="0"/>
          <a:chExt cx="0" cy="0"/>
        </a:xfrm>
      </p:grpSpPr>
      <p:sp>
        <p:nvSpPr>
          <p:cNvPr id="316" name="Google Shape;316;p35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358"/>
          <p:cNvSpPr txBox="1">
            <a:spLocks noGrp="1"/>
          </p:cNvSpPr>
          <p:nvPr>
            <p:ph type="body" idx="1"/>
          </p:nvPr>
        </p:nvSpPr>
        <p:spPr>
          <a:xfrm rot="5400000">
            <a:off x="3833019" y="-1623217"/>
            <a:ext cx="4525963" cy="10972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8" name="Google Shape;318;p358"/>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358"/>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358"/>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21"/>
        <p:cNvGrpSpPr/>
        <p:nvPr/>
      </p:nvGrpSpPr>
      <p:grpSpPr>
        <a:xfrm>
          <a:off x="0" y="0"/>
          <a:ext cx="0" cy="0"/>
          <a:chOff x="0" y="0"/>
          <a:chExt cx="0" cy="0"/>
        </a:xfrm>
      </p:grpSpPr>
      <p:sp>
        <p:nvSpPr>
          <p:cNvPr id="322" name="Google Shape;322;p359"/>
          <p:cNvSpPr txBox="1">
            <a:spLocks noGrp="1"/>
          </p:cNvSpPr>
          <p:nvPr>
            <p:ph type="title"/>
          </p:nvPr>
        </p:nvSpPr>
        <p:spPr>
          <a:xfrm rot="5400000">
            <a:off x="7285037" y="1828802"/>
            <a:ext cx="5851525" cy="27432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3" name="Google Shape;323;p359"/>
          <p:cNvSpPr txBox="1">
            <a:spLocks noGrp="1"/>
          </p:cNvSpPr>
          <p:nvPr>
            <p:ph type="body" idx="1"/>
          </p:nvPr>
        </p:nvSpPr>
        <p:spPr>
          <a:xfrm rot="5400000">
            <a:off x="1697037" y="-812799"/>
            <a:ext cx="5851525" cy="80264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4" name="Google Shape;324;p359"/>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5" name="Google Shape;325;p359"/>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359"/>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51"/>
        <p:cNvGrpSpPr/>
        <p:nvPr/>
      </p:nvGrpSpPr>
      <p:grpSpPr>
        <a:xfrm>
          <a:off x="0" y="0"/>
          <a:ext cx="0" cy="0"/>
          <a:chOff x="0" y="0"/>
          <a:chExt cx="0" cy="0"/>
        </a:xfrm>
      </p:grpSpPr>
      <p:sp>
        <p:nvSpPr>
          <p:cNvPr id="52" name="Google Shape;52;p344"/>
          <p:cNvSpPr txBox="1">
            <a:spLocks noGrp="1"/>
          </p:cNvSpPr>
          <p:nvPr>
            <p:ph type="title"/>
          </p:nvPr>
        </p:nvSpPr>
        <p:spPr>
          <a:xfrm>
            <a:off x="609600" y="5160336"/>
            <a:ext cx="109728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rgbClr val="562214"/>
              </a:buClr>
              <a:buSzPts val="4500"/>
              <a:buFont typeface="Gill Sans"/>
              <a:buNone/>
              <a:defRPr sz="45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344"/>
          <p:cNvSpPr txBox="1">
            <a:spLocks noGrp="1"/>
          </p:cNvSpPr>
          <p:nvPr>
            <p:ph type="body" idx="1"/>
          </p:nvPr>
        </p:nvSpPr>
        <p:spPr>
          <a:xfrm>
            <a:off x="609600" y="328278"/>
            <a:ext cx="5364480" cy="640080"/>
          </a:xfrm>
          <a:prstGeom prst="rect">
            <a:avLst/>
          </a:prstGeom>
          <a:solidFill>
            <a:schemeClr val="lt1"/>
          </a:solidFill>
          <a:ln w="10775" cap="flat" cmpd="sng">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100"/>
              </a:spcBef>
              <a:spcAft>
                <a:spcPts val="0"/>
              </a:spcAft>
              <a:buSzPts val="1520"/>
              <a:buNone/>
              <a:defRPr sz="1900" b="0">
                <a:solidFill>
                  <a:schemeClr val="dk1"/>
                </a:solidFill>
              </a:defRPr>
            </a:lvl1pPr>
            <a:lvl2pPr marL="914400" lvl="1" indent="-228600" algn="l">
              <a:lnSpc>
                <a:spcPct val="100000"/>
              </a:lnSpc>
              <a:spcBef>
                <a:spcPts val="550"/>
              </a:spcBef>
              <a:spcAft>
                <a:spcPts val="0"/>
              </a:spcAft>
              <a:buSzPts val="2000"/>
              <a:buNone/>
              <a:defRPr sz="2000" b="1"/>
            </a:lvl2pPr>
            <a:lvl3pPr marL="1371600" lvl="2" indent="-228600" algn="l">
              <a:lnSpc>
                <a:spcPct val="100000"/>
              </a:lnSpc>
              <a:spcBef>
                <a:spcPts val="360"/>
              </a:spcBef>
              <a:spcAft>
                <a:spcPts val="0"/>
              </a:spcAft>
              <a:buSzPts val="180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4" name="Google Shape;54;p344"/>
          <p:cNvSpPr txBox="1">
            <a:spLocks noGrp="1"/>
          </p:cNvSpPr>
          <p:nvPr>
            <p:ph type="body" idx="2"/>
          </p:nvPr>
        </p:nvSpPr>
        <p:spPr>
          <a:xfrm>
            <a:off x="6217920" y="328278"/>
            <a:ext cx="5364480" cy="640080"/>
          </a:xfrm>
          <a:prstGeom prst="rect">
            <a:avLst/>
          </a:prstGeom>
          <a:solidFill>
            <a:schemeClr val="lt1"/>
          </a:solidFill>
          <a:ln w="10775" cap="flat" cmpd="sng">
            <a:solidFill>
              <a:schemeClr val="lt1"/>
            </a:solidFill>
            <a:prstDash val="solid"/>
            <a:miter lim="800000"/>
            <a:headEnd type="none" w="sm" len="sm"/>
            <a:tailEnd type="none" w="sm" len="sm"/>
          </a:ln>
        </p:spPr>
        <p:txBody>
          <a:bodyPr spcFirstLastPara="1" wrap="square" lIns="91425" tIns="45700" rIns="91425" bIns="45700" anchor="ctr" anchorCtr="0">
            <a:normAutofit/>
          </a:bodyPr>
          <a:lstStyle>
            <a:lvl1pPr marL="457200" lvl="0" indent="-228600" algn="l">
              <a:lnSpc>
                <a:spcPct val="100000"/>
              </a:lnSpc>
              <a:spcBef>
                <a:spcPts val="100"/>
              </a:spcBef>
              <a:spcAft>
                <a:spcPts val="0"/>
              </a:spcAft>
              <a:buSzPts val="1520"/>
              <a:buNone/>
              <a:defRPr sz="1900" b="0">
                <a:solidFill>
                  <a:schemeClr val="dk1"/>
                </a:solidFill>
              </a:defRPr>
            </a:lvl1pPr>
            <a:lvl2pPr marL="914400" lvl="1" indent="-228600" algn="l">
              <a:lnSpc>
                <a:spcPct val="100000"/>
              </a:lnSpc>
              <a:spcBef>
                <a:spcPts val="550"/>
              </a:spcBef>
              <a:spcAft>
                <a:spcPts val="0"/>
              </a:spcAft>
              <a:buSzPts val="2000"/>
              <a:buNone/>
              <a:defRPr sz="2000" b="1"/>
            </a:lvl2pPr>
            <a:lvl3pPr marL="1371600" lvl="2" indent="-228600" algn="l">
              <a:lnSpc>
                <a:spcPct val="100000"/>
              </a:lnSpc>
              <a:spcBef>
                <a:spcPts val="360"/>
              </a:spcBef>
              <a:spcAft>
                <a:spcPts val="0"/>
              </a:spcAft>
              <a:buSzPts val="1800"/>
              <a:buNone/>
              <a:defRPr sz="1800" b="1"/>
            </a:lvl3pPr>
            <a:lvl4pPr marL="1828800" lvl="3" indent="-228600" algn="l">
              <a:lnSpc>
                <a:spcPct val="100000"/>
              </a:lnSpc>
              <a:spcBef>
                <a:spcPts val="320"/>
              </a:spcBef>
              <a:spcAft>
                <a:spcPts val="0"/>
              </a:spcAft>
              <a:buSzPts val="1600"/>
              <a:buNone/>
              <a:defRPr sz="1600" b="1"/>
            </a:lvl4pPr>
            <a:lvl5pPr marL="2286000" lvl="4" indent="-228600" algn="l">
              <a:lnSpc>
                <a:spcPct val="100000"/>
              </a:lnSpc>
              <a:spcBef>
                <a:spcPts val="320"/>
              </a:spcBef>
              <a:spcAft>
                <a:spcPts val="0"/>
              </a:spcAft>
              <a:buSzPts val="1600"/>
              <a:buNone/>
              <a:defRPr sz="1600" b="1"/>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5" name="Google Shape;55;p344"/>
          <p:cNvSpPr txBox="1">
            <a:spLocks noGrp="1"/>
          </p:cNvSpPr>
          <p:nvPr>
            <p:ph type="body" idx="3"/>
          </p:nvPr>
        </p:nvSpPr>
        <p:spPr>
          <a:xfrm>
            <a:off x="609600" y="969336"/>
            <a:ext cx="5364480" cy="4114800"/>
          </a:xfrm>
          <a:prstGeom prst="rect">
            <a:avLst/>
          </a:prstGeom>
          <a:noFill/>
          <a:ln w="10775" cap="flat" cmpd="sng">
            <a:solidFill>
              <a:schemeClr val="lt1"/>
            </a:solidFill>
            <a:prstDash val="dash"/>
            <a:miter lim="800000"/>
            <a:headEnd type="none" w="sm" len="sm"/>
            <a:tailEnd type="none" w="sm" len="sm"/>
          </a:ln>
        </p:spPr>
        <p:txBody>
          <a:bodyPr spcFirstLastPara="1" wrap="square" lIns="91425" tIns="45700" rIns="91425" bIns="45700" anchor="t" anchorCtr="0">
            <a:normAutofit/>
          </a:bodyPr>
          <a:lstStyle>
            <a:lvl1pPr marL="457200" lvl="0" indent="-350520" algn="l">
              <a:lnSpc>
                <a:spcPct val="100000"/>
              </a:lnSpc>
              <a:spcBef>
                <a:spcPts val="700"/>
              </a:spcBef>
              <a:spcAft>
                <a:spcPts val="0"/>
              </a:spcAft>
              <a:buSzPts val="1920"/>
              <a:buChar char="⚫"/>
              <a:defRPr sz="2400"/>
            </a:lvl1pPr>
            <a:lvl2pPr marL="914400" lvl="1" indent="-355600" algn="l">
              <a:lnSpc>
                <a:spcPct val="100000"/>
              </a:lnSpc>
              <a:spcBef>
                <a:spcPts val="700"/>
              </a:spcBef>
              <a:spcAft>
                <a:spcPts val="0"/>
              </a:spcAft>
              <a:buSzPts val="2000"/>
              <a:buChar char="◦"/>
              <a:defRPr sz="2000"/>
            </a:lvl2pPr>
            <a:lvl3pPr marL="1371600" lvl="2" indent="-342900" algn="l">
              <a:lnSpc>
                <a:spcPct val="100000"/>
              </a:lnSpc>
              <a:spcBef>
                <a:spcPts val="700"/>
              </a:spcBef>
              <a:spcAft>
                <a:spcPts val="0"/>
              </a:spcAft>
              <a:buSzPts val="1800"/>
              <a:buChar char="●"/>
              <a:defRPr sz="1800"/>
            </a:lvl3pPr>
            <a:lvl4pPr marL="1828800" lvl="3" indent="-330200" algn="l">
              <a:lnSpc>
                <a:spcPct val="100000"/>
              </a:lnSpc>
              <a:spcBef>
                <a:spcPts val="700"/>
              </a:spcBef>
              <a:spcAft>
                <a:spcPts val="0"/>
              </a:spcAft>
              <a:buSzPts val="1600"/>
              <a:buChar char="●"/>
              <a:defRPr sz="1600"/>
            </a:lvl4pPr>
            <a:lvl5pPr marL="2286000" lvl="4" indent="-330200" algn="l">
              <a:lnSpc>
                <a:spcPct val="100000"/>
              </a:lnSpc>
              <a:spcBef>
                <a:spcPts val="700"/>
              </a:spcBef>
              <a:spcAft>
                <a:spcPts val="0"/>
              </a:spcAft>
              <a:buSzPts val="1600"/>
              <a:buChar char="●"/>
              <a:defRPr sz="16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6" name="Google Shape;56;p344"/>
          <p:cNvSpPr txBox="1">
            <a:spLocks noGrp="1"/>
          </p:cNvSpPr>
          <p:nvPr>
            <p:ph type="body" idx="4"/>
          </p:nvPr>
        </p:nvSpPr>
        <p:spPr>
          <a:xfrm>
            <a:off x="6217920" y="969336"/>
            <a:ext cx="5364480" cy="4114800"/>
          </a:xfrm>
          <a:prstGeom prst="rect">
            <a:avLst/>
          </a:prstGeom>
          <a:noFill/>
          <a:ln w="10775" cap="flat" cmpd="sng">
            <a:solidFill>
              <a:schemeClr val="lt1"/>
            </a:solidFill>
            <a:prstDash val="dash"/>
            <a:miter lim="800000"/>
            <a:headEnd type="none" w="sm" len="sm"/>
            <a:tailEnd type="none" w="sm" len="sm"/>
          </a:ln>
        </p:spPr>
        <p:txBody>
          <a:bodyPr spcFirstLastPara="1" wrap="square" lIns="91425" tIns="45700" rIns="91425" bIns="45700" anchor="t" anchorCtr="0">
            <a:normAutofit/>
          </a:bodyPr>
          <a:lstStyle>
            <a:lvl1pPr marL="457200" lvl="0" indent="-350520" algn="l">
              <a:lnSpc>
                <a:spcPct val="100000"/>
              </a:lnSpc>
              <a:spcBef>
                <a:spcPts val="700"/>
              </a:spcBef>
              <a:spcAft>
                <a:spcPts val="0"/>
              </a:spcAft>
              <a:buSzPts val="1920"/>
              <a:buChar char="⚫"/>
              <a:defRPr sz="2400"/>
            </a:lvl1pPr>
            <a:lvl2pPr marL="914400" lvl="1" indent="-355600" algn="l">
              <a:lnSpc>
                <a:spcPct val="100000"/>
              </a:lnSpc>
              <a:spcBef>
                <a:spcPts val="700"/>
              </a:spcBef>
              <a:spcAft>
                <a:spcPts val="0"/>
              </a:spcAft>
              <a:buSzPts val="2000"/>
              <a:buChar char="◦"/>
              <a:defRPr sz="2000"/>
            </a:lvl2pPr>
            <a:lvl3pPr marL="1371600" lvl="2" indent="-342900" algn="l">
              <a:lnSpc>
                <a:spcPct val="100000"/>
              </a:lnSpc>
              <a:spcBef>
                <a:spcPts val="700"/>
              </a:spcBef>
              <a:spcAft>
                <a:spcPts val="0"/>
              </a:spcAft>
              <a:buSzPts val="1800"/>
              <a:buChar char="●"/>
              <a:defRPr sz="1800"/>
            </a:lvl3pPr>
            <a:lvl4pPr marL="1828800" lvl="3" indent="-330200" algn="l">
              <a:lnSpc>
                <a:spcPct val="100000"/>
              </a:lnSpc>
              <a:spcBef>
                <a:spcPts val="700"/>
              </a:spcBef>
              <a:spcAft>
                <a:spcPts val="0"/>
              </a:spcAft>
              <a:buSzPts val="1600"/>
              <a:buChar char="●"/>
              <a:defRPr sz="1600"/>
            </a:lvl4pPr>
            <a:lvl5pPr marL="2286000" lvl="4" indent="-330200" algn="l">
              <a:lnSpc>
                <a:spcPct val="100000"/>
              </a:lnSpc>
              <a:spcBef>
                <a:spcPts val="700"/>
              </a:spcBef>
              <a:spcAft>
                <a:spcPts val="0"/>
              </a:spcAft>
              <a:buSzPts val="1600"/>
              <a:buChar char="●"/>
              <a:defRPr sz="16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57" name="Google Shape;57;p344"/>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344"/>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44"/>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46"/>
        <p:cNvGrpSpPr/>
        <p:nvPr/>
      </p:nvGrpSpPr>
      <p:grpSpPr>
        <a:xfrm>
          <a:off x="0" y="0"/>
          <a:ext cx="0" cy="0"/>
          <a:chOff x="0" y="0"/>
          <a:chExt cx="0" cy="0"/>
        </a:xfrm>
      </p:grpSpPr>
      <p:sp>
        <p:nvSpPr>
          <p:cNvPr id="347" name="Google Shape;347;p320"/>
          <p:cNvSpPr/>
          <p:nvPr/>
        </p:nvSpPr>
        <p:spPr>
          <a:xfrm rot="10800000" flipH="1">
            <a:off x="7213600" y="3810000"/>
            <a:ext cx="4978400" cy="904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48" name="Google Shape;348;p320"/>
          <p:cNvSpPr/>
          <p:nvPr/>
        </p:nvSpPr>
        <p:spPr>
          <a:xfrm rot="10800000" flipH="1">
            <a:off x="7213600" y="3897314"/>
            <a:ext cx="4978400" cy="192087"/>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49" name="Google Shape;349;p320"/>
          <p:cNvSpPr/>
          <p:nvPr/>
        </p:nvSpPr>
        <p:spPr>
          <a:xfrm rot="10800000" flipH="1">
            <a:off x="7213600" y="4114801"/>
            <a:ext cx="4978400" cy="9525"/>
          </a:xfrm>
          <a:prstGeom prst="rect">
            <a:avLst/>
          </a:prstGeom>
          <a:solidFill>
            <a:schemeClr val="accent2">
              <a:alpha val="6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0" name="Google Shape;350;p320"/>
          <p:cNvSpPr/>
          <p:nvPr/>
        </p:nvSpPr>
        <p:spPr>
          <a:xfrm rot="10800000" flipH="1">
            <a:off x="7213601" y="4164013"/>
            <a:ext cx="2620433" cy="19050"/>
          </a:xfrm>
          <a:prstGeom prst="rect">
            <a:avLst/>
          </a:prstGeom>
          <a:solidFill>
            <a:schemeClr val="accent2">
              <a:alpha val="6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1" name="Google Shape;351;p320"/>
          <p:cNvSpPr/>
          <p:nvPr/>
        </p:nvSpPr>
        <p:spPr>
          <a:xfrm rot="10800000" flipH="1">
            <a:off x="7213601" y="4198939"/>
            <a:ext cx="2620433" cy="9525"/>
          </a:xfrm>
          <a:prstGeom prst="rect">
            <a:avLst/>
          </a:prstGeom>
          <a:solidFill>
            <a:schemeClr val="accent2">
              <a:alpha val="6470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2" name="Google Shape;352;p320"/>
          <p:cNvSpPr/>
          <p:nvPr/>
        </p:nvSpPr>
        <p:spPr>
          <a:xfrm>
            <a:off x="7213601" y="3962400"/>
            <a:ext cx="4085167" cy="26988"/>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3" name="Google Shape;353;p320"/>
          <p:cNvSpPr/>
          <p:nvPr/>
        </p:nvSpPr>
        <p:spPr>
          <a:xfrm>
            <a:off x="9836151" y="4060826"/>
            <a:ext cx="2133600" cy="36513"/>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4" name="Google Shape;354;p320"/>
          <p:cNvSpPr/>
          <p:nvPr/>
        </p:nvSpPr>
        <p:spPr>
          <a:xfrm>
            <a:off x="0" y="3649664"/>
            <a:ext cx="12192000" cy="24447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5" name="Google Shape;355;p320"/>
          <p:cNvSpPr/>
          <p:nvPr/>
        </p:nvSpPr>
        <p:spPr>
          <a:xfrm>
            <a:off x="0" y="3675064"/>
            <a:ext cx="12192000" cy="1412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6" name="Google Shape;356;p320"/>
          <p:cNvSpPr/>
          <p:nvPr/>
        </p:nvSpPr>
        <p:spPr>
          <a:xfrm rot="10800000" flipH="1">
            <a:off x="8551333" y="3643313"/>
            <a:ext cx="3640667" cy="24765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7" name="Google Shape;357;p320"/>
          <p:cNvSpPr/>
          <p:nvPr/>
        </p:nvSpPr>
        <p:spPr>
          <a:xfrm>
            <a:off x="0" y="0"/>
            <a:ext cx="12192000" cy="370205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58" name="Google Shape;358;p320"/>
          <p:cNvSpPr txBox="1">
            <a:spLocks noGrp="1"/>
          </p:cNvSpPr>
          <p:nvPr>
            <p:ph type="ctrTitle"/>
          </p:nvPr>
        </p:nvSpPr>
        <p:spPr>
          <a:xfrm>
            <a:off x="609600" y="2401888"/>
            <a:ext cx="11277600" cy="147002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4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9" name="Google Shape;359;p320"/>
          <p:cNvSpPr txBox="1">
            <a:spLocks noGrp="1"/>
          </p:cNvSpPr>
          <p:nvPr>
            <p:ph type="subTitle" idx="1"/>
          </p:nvPr>
        </p:nvSpPr>
        <p:spPr>
          <a:xfrm>
            <a:off x="609600" y="3899938"/>
            <a:ext cx="6604000" cy="1752600"/>
          </a:xfrm>
          <a:prstGeom prst="rect">
            <a:avLst/>
          </a:prstGeom>
          <a:noFill/>
          <a:ln>
            <a:noFill/>
          </a:ln>
        </p:spPr>
        <p:txBody>
          <a:bodyPr spcFirstLastPara="1" wrap="square" lIns="91425" tIns="45700" rIns="91425" bIns="45700" anchor="t" anchorCtr="0">
            <a:noAutofit/>
          </a:bodyPr>
          <a:lstStyle>
            <a:lvl1pPr lvl="0" algn="l">
              <a:spcBef>
                <a:spcPts val="300"/>
              </a:spcBef>
              <a:spcAft>
                <a:spcPts val="0"/>
              </a:spcAft>
              <a:buSzPts val="2400"/>
              <a:buNone/>
              <a:defRPr sz="2400">
                <a:solidFill>
                  <a:schemeClr val="dk2"/>
                </a:solidFill>
              </a:defRPr>
            </a:lvl1pPr>
            <a:lvl2pPr lvl="1" algn="ctr">
              <a:spcBef>
                <a:spcPts val="300"/>
              </a:spcBef>
              <a:spcAft>
                <a:spcPts val="0"/>
              </a:spcAft>
              <a:buSzPts val="1800"/>
              <a:buNone/>
              <a:defRPr/>
            </a:lvl2pPr>
            <a:lvl3pPr lvl="2" algn="ctr">
              <a:spcBef>
                <a:spcPts val="300"/>
              </a:spcBef>
              <a:spcAft>
                <a:spcPts val="0"/>
              </a:spcAft>
              <a:buSzPts val="1800"/>
              <a:buNone/>
              <a:defRPr/>
            </a:lvl3pPr>
            <a:lvl4pPr lvl="3" algn="ctr">
              <a:spcBef>
                <a:spcPts val="300"/>
              </a:spcBef>
              <a:spcAft>
                <a:spcPts val="0"/>
              </a:spcAft>
              <a:buSzPts val="1800"/>
              <a:buNone/>
              <a:defRPr/>
            </a:lvl4pPr>
            <a:lvl5pPr lvl="4" algn="ctr">
              <a:spcBef>
                <a:spcPts val="300"/>
              </a:spcBef>
              <a:spcAft>
                <a:spcPts val="0"/>
              </a:spcAft>
              <a:buSzPts val="1800"/>
              <a:buNone/>
              <a:defRPr/>
            </a:lvl5pPr>
            <a:lvl6pPr lvl="5" algn="ctr">
              <a:spcBef>
                <a:spcPts val="300"/>
              </a:spcBef>
              <a:spcAft>
                <a:spcPts val="0"/>
              </a:spcAft>
              <a:buSzPts val="1800"/>
              <a:buNone/>
              <a:defRPr/>
            </a:lvl6pPr>
            <a:lvl7pPr lvl="6" algn="ctr">
              <a:spcBef>
                <a:spcPts val="300"/>
              </a:spcBef>
              <a:spcAft>
                <a:spcPts val="0"/>
              </a:spcAft>
              <a:buSzPts val="1800"/>
              <a:buNone/>
              <a:defRPr/>
            </a:lvl7pPr>
            <a:lvl8pPr lvl="7" algn="ctr">
              <a:spcBef>
                <a:spcPts val="300"/>
              </a:spcBef>
              <a:spcAft>
                <a:spcPts val="0"/>
              </a:spcAft>
              <a:buSzPts val="1800"/>
              <a:buNone/>
              <a:defRPr/>
            </a:lvl8pPr>
            <a:lvl9pPr lvl="8" algn="ctr">
              <a:spcBef>
                <a:spcPts val="300"/>
              </a:spcBef>
              <a:spcAft>
                <a:spcPts val="0"/>
              </a:spcAft>
              <a:buSzPts val="1800"/>
              <a:buNone/>
              <a:defRPr/>
            </a:lvl9pPr>
          </a:lstStyle>
          <a:p>
            <a:endParaRPr/>
          </a:p>
        </p:txBody>
      </p:sp>
      <p:sp>
        <p:nvSpPr>
          <p:cNvPr id="360" name="Google Shape;360;p320"/>
          <p:cNvSpPr txBox="1">
            <a:spLocks noGrp="1"/>
          </p:cNvSpPr>
          <p:nvPr>
            <p:ph type="dt" idx="10"/>
          </p:nvPr>
        </p:nvSpPr>
        <p:spPr>
          <a:xfrm>
            <a:off x="8940800" y="4206875"/>
            <a:ext cx="1280584"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1" name="Google Shape;361;p320"/>
          <p:cNvSpPr txBox="1">
            <a:spLocks noGrp="1"/>
          </p:cNvSpPr>
          <p:nvPr>
            <p:ph type="ftr" idx="11"/>
          </p:nvPr>
        </p:nvSpPr>
        <p:spPr>
          <a:xfrm>
            <a:off x="7213600" y="4205288"/>
            <a:ext cx="1727200"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2" name="Google Shape;362;p320"/>
          <p:cNvSpPr txBox="1">
            <a:spLocks noGrp="1"/>
          </p:cNvSpPr>
          <p:nvPr>
            <p:ph type="sldNum" idx="12"/>
          </p:nvPr>
        </p:nvSpPr>
        <p:spPr>
          <a:xfrm>
            <a:off x="11093451" y="1589"/>
            <a:ext cx="996949" cy="365125"/>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chemeClr val="lt1"/>
                </a:solidFill>
                <a:latin typeface="Georgia"/>
                <a:ea typeface="Georgia"/>
                <a:cs typeface="Georgia"/>
                <a:sym typeface="Georgia"/>
              </a:defRPr>
            </a:lvl1pPr>
            <a:lvl2pPr marL="0" lvl="1" indent="0" algn="r">
              <a:spcBef>
                <a:spcPts val="0"/>
              </a:spcBef>
              <a:buNone/>
              <a:defRPr sz="1800">
                <a:solidFill>
                  <a:schemeClr val="lt1"/>
                </a:solidFill>
                <a:latin typeface="Georgia"/>
                <a:ea typeface="Georgia"/>
                <a:cs typeface="Georgia"/>
                <a:sym typeface="Georgia"/>
              </a:defRPr>
            </a:lvl2pPr>
            <a:lvl3pPr marL="0" lvl="2" indent="0" algn="r">
              <a:spcBef>
                <a:spcPts val="0"/>
              </a:spcBef>
              <a:buNone/>
              <a:defRPr sz="1800">
                <a:solidFill>
                  <a:schemeClr val="lt1"/>
                </a:solidFill>
                <a:latin typeface="Georgia"/>
                <a:ea typeface="Georgia"/>
                <a:cs typeface="Georgia"/>
                <a:sym typeface="Georgia"/>
              </a:defRPr>
            </a:lvl3pPr>
            <a:lvl4pPr marL="0" lvl="3" indent="0" algn="r">
              <a:spcBef>
                <a:spcPts val="0"/>
              </a:spcBef>
              <a:buNone/>
              <a:defRPr sz="1800">
                <a:solidFill>
                  <a:schemeClr val="lt1"/>
                </a:solidFill>
                <a:latin typeface="Georgia"/>
                <a:ea typeface="Georgia"/>
                <a:cs typeface="Georgia"/>
                <a:sym typeface="Georgia"/>
              </a:defRPr>
            </a:lvl4pPr>
            <a:lvl5pPr marL="0" lvl="4" indent="0" algn="r">
              <a:spcBef>
                <a:spcPts val="0"/>
              </a:spcBef>
              <a:buNone/>
              <a:defRPr sz="1800">
                <a:solidFill>
                  <a:schemeClr val="lt1"/>
                </a:solidFill>
                <a:latin typeface="Georgia"/>
                <a:ea typeface="Georgia"/>
                <a:cs typeface="Georgia"/>
                <a:sym typeface="Georgia"/>
              </a:defRPr>
            </a:lvl5pPr>
            <a:lvl6pPr marL="0" lvl="5" indent="0" algn="r">
              <a:spcBef>
                <a:spcPts val="0"/>
              </a:spcBef>
              <a:buNone/>
              <a:defRPr sz="1800">
                <a:solidFill>
                  <a:schemeClr val="lt1"/>
                </a:solidFill>
                <a:latin typeface="Georgia"/>
                <a:ea typeface="Georgia"/>
                <a:cs typeface="Georgia"/>
                <a:sym typeface="Georgia"/>
              </a:defRPr>
            </a:lvl6pPr>
            <a:lvl7pPr marL="0" lvl="6" indent="0" algn="r">
              <a:spcBef>
                <a:spcPts val="0"/>
              </a:spcBef>
              <a:buNone/>
              <a:defRPr sz="1800">
                <a:solidFill>
                  <a:schemeClr val="lt1"/>
                </a:solidFill>
                <a:latin typeface="Georgia"/>
                <a:ea typeface="Georgia"/>
                <a:cs typeface="Georgia"/>
                <a:sym typeface="Georgia"/>
              </a:defRPr>
            </a:lvl7pPr>
            <a:lvl8pPr marL="0" lvl="7" indent="0" algn="r">
              <a:spcBef>
                <a:spcPts val="0"/>
              </a:spcBef>
              <a:buNone/>
              <a:defRPr sz="1800">
                <a:solidFill>
                  <a:schemeClr val="lt1"/>
                </a:solidFill>
                <a:latin typeface="Georgia"/>
                <a:ea typeface="Georgia"/>
                <a:cs typeface="Georgia"/>
                <a:sym typeface="Georgia"/>
              </a:defRPr>
            </a:lvl8pPr>
            <a:lvl9pPr marL="0" lvl="8" indent="0" algn="r">
              <a:spcBef>
                <a:spcPts val="0"/>
              </a:spcBef>
              <a:buNone/>
              <a:defRPr sz="1800">
                <a:solidFill>
                  <a:schemeClr val="lt1"/>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63"/>
        <p:cNvGrpSpPr/>
        <p:nvPr/>
      </p:nvGrpSpPr>
      <p:grpSpPr>
        <a:xfrm>
          <a:off x="0" y="0"/>
          <a:ext cx="0" cy="0"/>
          <a:chOff x="0" y="0"/>
          <a:chExt cx="0" cy="0"/>
        </a:xfrm>
      </p:grpSpPr>
      <p:sp>
        <p:nvSpPr>
          <p:cNvPr id="364" name="Google Shape;364;p321"/>
          <p:cNvSpPr txBox="1">
            <a:spLocks noGrp="1"/>
          </p:cNvSpPr>
          <p:nvPr>
            <p:ph type="title"/>
          </p:nvPr>
        </p:nvSpPr>
        <p:spPr>
          <a:xfrm>
            <a:off x="609600" y="1143000"/>
            <a:ext cx="10972800" cy="1066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5" name="Google Shape;365;p321"/>
          <p:cNvSpPr txBox="1">
            <a:spLocks noGrp="1"/>
          </p:cNvSpPr>
          <p:nvPr>
            <p:ph type="body" idx="1"/>
          </p:nvPr>
        </p:nvSpPr>
        <p:spPr>
          <a:xfrm>
            <a:off x="609600" y="2249488"/>
            <a:ext cx="10972800" cy="4324350"/>
          </a:xfrm>
          <a:prstGeom prst="rect">
            <a:avLst/>
          </a:prstGeom>
          <a:noFill/>
          <a:ln>
            <a:noFill/>
          </a:ln>
        </p:spPr>
        <p:txBody>
          <a:bodyPr spcFirstLastPara="1" wrap="square" lIns="91425" tIns="45700" rIns="91425" bIns="45700" anchor="t" anchorCtr="0">
            <a:noAutofit/>
          </a:bodyPr>
          <a:lstStyle>
            <a:lvl1pPr marL="457200" lvl="0" indent="-342900" algn="l">
              <a:spcBef>
                <a:spcPts val="300"/>
              </a:spcBef>
              <a:spcAft>
                <a:spcPts val="0"/>
              </a:spcAft>
              <a:buSzPts val="1800"/>
              <a:buChar char="•"/>
              <a:defRPr/>
            </a:lvl1pPr>
            <a:lvl2pPr marL="914400" lvl="1" indent="-342900" algn="l">
              <a:spcBef>
                <a:spcPts val="3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3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366" name="Google Shape;366;p321"/>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7" name="Google Shape;367;p321"/>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8" name="Google Shape;368;p321"/>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9"/>
        <p:cNvGrpSpPr/>
        <p:nvPr/>
      </p:nvGrpSpPr>
      <p:grpSpPr>
        <a:xfrm>
          <a:off x="0" y="0"/>
          <a:ext cx="0" cy="0"/>
          <a:chOff x="0" y="0"/>
          <a:chExt cx="0" cy="0"/>
        </a:xfrm>
      </p:grpSpPr>
      <p:sp>
        <p:nvSpPr>
          <p:cNvPr id="370" name="Google Shape;370;p360"/>
          <p:cNvSpPr txBox="1">
            <a:spLocks noGrp="1"/>
          </p:cNvSpPr>
          <p:nvPr>
            <p:ph type="title"/>
          </p:nvPr>
        </p:nvSpPr>
        <p:spPr>
          <a:xfrm>
            <a:off x="963084" y="1981201"/>
            <a:ext cx="10363200" cy="1362075"/>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FFFFFF"/>
              </a:buClr>
              <a:buSzPts val="4300"/>
              <a:buFont typeface="Trebuchet MS"/>
              <a:buNone/>
              <a:defRPr sz="4300" b="1" cap="none">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1" name="Google Shape;371;p360"/>
          <p:cNvSpPr txBox="1">
            <a:spLocks noGrp="1"/>
          </p:cNvSpPr>
          <p:nvPr>
            <p:ph type="body" idx="1"/>
          </p:nvPr>
        </p:nvSpPr>
        <p:spPr>
          <a:xfrm>
            <a:off x="963084" y="3367088"/>
            <a:ext cx="10363200" cy="1509712"/>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SzPts val="2100"/>
              <a:buNone/>
              <a:defRPr sz="2100" b="0">
                <a:solidFill>
                  <a:schemeClr val="dk2"/>
                </a:solidFill>
              </a:defRPr>
            </a:lvl1pPr>
            <a:lvl2pPr marL="914400" lvl="1" indent="-228600" algn="l">
              <a:spcBef>
                <a:spcPts val="300"/>
              </a:spcBef>
              <a:spcAft>
                <a:spcPts val="0"/>
              </a:spcAft>
              <a:buSzPts val="1800"/>
              <a:buNone/>
              <a:defRPr sz="1800">
                <a:solidFill>
                  <a:srgbClr val="888888"/>
                </a:solidFill>
              </a:defRPr>
            </a:lvl2pPr>
            <a:lvl3pPr marL="1371600" lvl="2" indent="-228600" algn="l">
              <a:spcBef>
                <a:spcPts val="300"/>
              </a:spcBef>
              <a:spcAft>
                <a:spcPts val="0"/>
              </a:spcAft>
              <a:buSzPts val="1600"/>
              <a:buNone/>
              <a:defRPr sz="1600">
                <a:solidFill>
                  <a:srgbClr val="888888"/>
                </a:solidFill>
              </a:defRPr>
            </a:lvl3pPr>
            <a:lvl4pPr marL="1828800" lvl="3" indent="-228600" algn="l">
              <a:spcBef>
                <a:spcPts val="300"/>
              </a:spcBef>
              <a:spcAft>
                <a:spcPts val="0"/>
              </a:spcAft>
              <a:buSzPts val="1400"/>
              <a:buNone/>
              <a:defRPr sz="1400">
                <a:solidFill>
                  <a:srgbClr val="888888"/>
                </a:solidFill>
              </a:defRPr>
            </a:lvl4pPr>
            <a:lvl5pPr marL="2286000" lvl="4" indent="-228600" algn="l">
              <a:spcBef>
                <a:spcPts val="300"/>
              </a:spcBef>
              <a:spcAft>
                <a:spcPts val="0"/>
              </a:spcAft>
              <a:buSzPts val="1400"/>
              <a:buNone/>
              <a:defRPr sz="1400">
                <a:solidFill>
                  <a:srgbClr val="888888"/>
                </a:solidFill>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372" name="Google Shape;372;p360"/>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3" name="Google Shape;373;p360"/>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4" name="Google Shape;374;p360"/>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5"/>
        <p:cNvGrpSpPr/>
        <p:nvPr/>
      </p:nvGrpSpPr>
      <p:grpSpPr>
        <a:xfrm>
          <a:off x="0" y="0"/>
          <a:ext cx="0" cy="0"/>
          <a:chOff x="0" y="0"/>
          <a:chExt cx="0" cy="0"/>
        </a:xfrm>
      </p:grpSpPr>
      <p:sp>
        <p:nvSpPr>
          <p:cNvPr id="376" name="Google Shape;376;p361"/>
          <p:cNvSpPr txBox="1">
            <a:spLocks noGrp="1"/>
          </p:cNvSpPr>
          <p:nvPr>
            <p:ph type="title"/>
          </p:nvPr>
        </p:nvSpPr>
        <p:spPr>
          <a:xfrm>
            <a:off x="609600" y="1143000"/>
            <a:ext cx="10972800" cy="1066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7" name="Google Shape;377;p361"/>
          <p:cNvSpPr txBox="1">
            <a:spLocks noGrp="1"/>
          </p:cNvSpPr>
          <p:nvPr>
            <p:ph type="body" idx="1"/>
          </p:nvPr>
        </p:nvSpPr>
        <p:spPr>
          <a:xfrm>
            <a:off x="609600" y="2249425"/>
            <a:ext cx="5384800" cy="4525963"/>
          </a:xfrm>
          <a:prstGeom prst="rect">
            <a:avLst/>
          </a:prstGeom>
          <a:noFill/>
          <a:ln>
            <a:noFill/>
          </a:ln>
        </p:spPr>
        <p:txBody>
          <a:bodyPr spcFirstLastPara="1" wrap="square" lIns="91425" tIns="45700" rIns="91425" bIns="45700" anchor="t" anchorCtr="0">
            <a:noAutofit/>
          </a:bodyPr>
          <a:lstStyle>
            <a:lvl1pPr marL="457200" lvl="0" indent="-355600" algn="l">
              <a:spcBef>
                <a:spcPts val="300"/>
              </a:spcBef>
              <a:spcAft>
                <a:spcPts val="0"/>
              </a:spcAft>
              <a:buSzPts val="2000"/>
              <a:buChar char="•"/>
              <a:defRPr sz="2000"/>
            </a:lvl1pPr>
            <a:lvl2pPr marL="914400" lvl="1" indent="-349250" algn="l">
              <a:spcBef>
                <a:spcPts val="300"/>
              </a:spcBef>
              <a:spcAft>
                <a:spcPts val="0"/>
              </a:spcAft>
              <a:buSzPts val="1900"/>
              <a:buChar char="▫"/>
              <a:defRPr sz="1900"/>
            </a:lvl2pPr>
            <a:lvl3pPr marL="1371600" lvl="2" indent="-342900" algn="l">
              <a:spcBef>
                <a:spcPts val="300"/>
              </a:spcBef>
              <a:spcAft>
                <a:spcPts val="0"/>
              </a:spcAft>
              <a:buSzPts val="1800"/>
              <a:buChar char="●"/>
              <a:defRPr sz="1800"/>
            </a:lvl3pPr>
            <a:lvl4pPr marL="1828800" lvl="3" indent="-342900" algn="l">
              <a:spcBef>
                <a:spcPts val="300"/>
              </a:spcBef>
              <a:spcAft>
                <a:spcPts val="0"/>
              </a:spcAft>
              <a:buSzPts val="1800"/>
              <a:buChar char="●"/>
              <a:defRPr sz="1800"/>
            </a:lvl4pPr>
            <a:lvl5pPr marL="2286000" lvl="4" indent="-342900" algn="l">
              <a:spcBef>
                <a:spcPts val="300"/>
              </a:spcBef>
              <a:spcAft>
                <a:spcPts val="0"/>
              </a:spcAft>
              <a:buSzPts val="1800"/>
              <a:buChar char="▫"/>
              <a:defRPr sz="18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378" name="Google Shape;378;p361"/>
          <p:cNvSpPr txBox="1">
            <a:spLocks noGrp="1"/>
          </p:cNvSpPr>
          <p:nvPr>
            <p:ph type="body" idx="2"/>
          </p:nvPr>
        </p:nvSpPr>
        <p:spPr>
          <a:xfrm>
            <a:off x="6197600" y="2249425"/>
            <a:ext cx="5384800" cy="4525963"/>
          </a:xfrm>
          <a:prstGeom prst="rect">
            <a:avLst/>
          </a:prstGeom>
          <a:noFill/>
          <a:ln>
            <a:noFill/>
          </a:ln>
        </p:spPr>
        <p:txBody>
          <a:bodyPr spcFirstLastPara="1" wrap="square" lIns="91425" tIns="45700" rIns="91425" bIns="45700" anchor="t" anchorCtr="0">
            <a:noAutofit/>
          </a:bodyPr>
          <a:lstStyle>
            <a:lvl1pPr marL="457200" lvl="0" indent="-355600" algn="l">
              <a:spcBef>
                <a:spcPts val="300"/>
              </a:spcBef>
              <a:spcAft>
                <a:spcPts val="0"/>
              </a:spcAft>
              <a:buSzPts val="2000"/>
              <a:buChar char="•"/>
              <a:defRPr sz="2000"/>
            </a:lvl1pPr>
            <a:lvl2pPr marL="914400" lvl="1" indent="-349250" algn="l">
              <a:spcBef>
                <a:spcPts val="300"/>
              </a:spcBef>
              <a:spcAft>
                <a:spcPts val="0"/>
              </a:spcAft>
              <a:buSzPts val="1900"/>
              <a:buChar char="▫"/>
              <a:defRPr sz="1900"/>
            </a:lvl2pPr>
            <a:lvl3pPr marL="1371600" lvl="2" indent="-342900" algn="l">
              <a:spcBef>
                <a:spcPts val="300"/>
              </a:spcBef>
              <a:spcAft>
                <a:spcPts val="0"/>
              </a:spcAft>
              <a:buSzPts val="1800"/>
              <a:buChar char="●"/>
              <a:defRPr sz="1800"/>
            </a:lvl3pPr>
            <a:lvl4pPr marL="1828800" lvl="3" indent="-342900" algn="l">
              <a:spcBef>
                <a:spcPts val="300"/>
              </a:spcBef>
              <a:spcAft>
                <a:spcPts val="0"/>
              </a:spcAft>
              <a:buSzPts val="1800"/>
              <a:buChar char="●"/>
              <a:defRPr sz="1800"/>
            </a:lvl4pPr>
            <a:lvl5pPr marL="2286000" lvl="4" indent="-342900" algn="l">
              <a:spcBef>
                <a:spcPts val="300"/>
              </a:spcBef>
              <a:spcAft>
                <a:spcPts val="0"/>
              </a:spcAft>
              <a:buSzPts val="1800"/>
              <a:buChar char="▫"/>
              <a:defRPr sz="18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379" name="Google Shape;379;p361"/>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0" name="Google Shape;380;p361"/>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1" name="Google Shape;381;p361"/>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2"/>
        <p:cNvGrpSpPr/>
        <p:nvPr/>
      </p:nvGrpSpPr>
      <p:grpSpPr>
        <a:xfrm>
          <a:off x="0" y="0"/>
          <a:ext cx="0" cy="0"/>
          <a:chOff x="0" y="0"/>
          <a:chExt cx="0" cy="0"/>
        </a:xfrm>
      </p:grpSpPr>
      <p:sp>
        <p:nvSpPr>
          <p:cNvPr id="383" name="Google Shape;383;p362"/>
          <p:cNvSpPr txBox="1">
            <a:spLocks noGrp="1"/>
          </p:cNvSpPr>
          <p:nvPr>
            <p:ph type="title"/>
          </p:nvPr>
        </p:nvSpPr>
        <p:spPr>
          <a:xfrm>
            <a:off x="508000" y="1143000"/>
            <a:ext cx="11176000" cy="106984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b="0" i="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4" name="Google Shape;384;p362"/>
          <p:cNvSpPr txBox="1">
            <a:spLocks noGrp="1"/>
          </p:cNvSpPr>
          <p:nvPr>
            <p:ph type="body" idx="1"/>
          </p:nvPr>
        </p:nvSpPr>
        <p:spPr>
          <a:xfrm>
            <a:off x="508000" y="2244970"/>
            <a:ext cx="5388864" cy="457200"/>
          </a:xfrm>
          <a:prstGeom prst="rect">
            <a:avLst/>
          </a:prstGeom>
          <a:solidFill>
            <a:srgbClr val="328D96">
              <a:alpha val="24705"/>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l">
              <a:spcBef>
                <a:spcPts val="300"/>
              </a:spcBef>
              <a:spcAft>
                <a:spcPts val="0"/>
              </a:spcAft>
              <a:buSzPts val="1900"/>
              <a:buNone/>
              <a:defRPr sz="1900" b="1">
                <a:solidFill>
                  <a:srgbClr val="414141"/>
                </a:solidFill>
              </a:defRPr>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385" name="Google Shape;385;p362"/>
          <p:cNvSpPr txBox="1">
            <a:spLocks noGrp="1"/>
          </p:cNvSpPr>
          <p:nvPr>
            <p:ph type="body" idx="2"/>
          </p:nvPr>
        </p:nvSpPr>
        <p:spPr>
          <a:xfrm>
            <a:off x="6294968" y="2244970"/>
            <a:ext cx="5389033" cy="457200"/>
          </a:xfrm>
          <a:prstGeom prst="rect">
            <a:avLst/>
          </a:prstGeom>
          <a:solidFill>
            <a:srgbClr val="328D96">
              <a:alpha val="24705"/>
            </a:srgbClr>
          </a:soli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l">
              <a:spcBef>
                <a:spcPts val="300"/>
              </a:spcBef>
              <a:spcAft>
                <a:spcPts val="0"/>
              </a:spcAft>
              <a:buSzPts val="1900"/>
              <a:buNone/>
              <a:defRPr sz="1900" b="1">
                <a:solidFill>
                  <a:srgbClr val="414141"/>
                </a:solidFill>
              </a:defRPr>
            </a:lvl1pPr>
            <a:lvl2pPr marL="914400" lvl="1" indent="-228600" algn="l">
              <a:spcBef>
                <a:spcPts val="300"/>
              </a:spcBef>
              <a:spcAft>
                <a:spcPts val="0"/>
              </a:spcAft>
              <a:buSzPts val="2000"/>
              <a:buNone/>
              <a:defRPr sz="2000" b="1"/>
            </a:lvl2pPr>
            <a:lvl3pPr marL="1371600" lvl="2" indent="-228600" algn="l">
              <a:spcBef>
                <a:spcPts val="300"/>
              </a:spcBef>
              <a:spcAft>
                <a:spcPts val="0"/>
              </a:spcAft>
              <a:buSzPts val="1800"/>
              <a:buNone/>
              <a:defRPr sz="1800" b="1"/>
            </a:lvl3pPr>
            <a:lvl4pPr marL="1828800" lvl="3" indent="-228600" algn="l">
              <a:spcBef>
                <a:spcPts val="300"/>
              </a:spcBef>
              <a:spcAft>
                <a:spcPts val="0"/>
              </a:spcAft>
              <a:buSzPts val="1600"/>
              <a:buNone/>
              <a:defRPr sz="1600" b="1"/>
            </a:lvl4pPr>
            <a:lvl5pPr marL="2286000" lvl="4" indent="-228600" algn="l">
              <a:spcBef>
                <a:spcPts val="300"/>
              </a:spcBef>
              <a:spcAft>
                <a:spcPts val="0"/>
              </a:spcAft>
              <a:buSzPts val="1600"/>
              <a:buNone/>
              <a:defRPr sz="1600" b="1"/>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386" name="Google Shape;386;p362"/>
          <p:cNvSpPr txBox="1">
            <a:spLocks noGrp="1"/>
          </p:cNvSpPr>
          <p:nvPr>
            <p:ph type="body" idx="3"/>
          </p:nvPr>
        </p:nvSpPr>
        <p:spPr>
          <a:xfrm>
            <a:off x="508000" y="2708519"/>
            <a:ext cx="5388864" cy="3886200"/>
          </a:xfrm>
          <a:prstGeom prst="rect">
            <a:avLst/>
          </a:prstGeom>
          <a:noFill/>
          <a:ln>
            <a:noFill/>
          </a:ln>
        </p:spPr>
        <p:txBody>
          <a:bodyPr spcFirstLastPara="1" wrap="square" lIns="91425" tIns="45700" rIns="91425" bIns="45700" anchor="t" anchorCtr="0">
            <a:noAutofit/>
          </a:bodyPr>
          <a:lstStyle>
            <a:lvl1pPr marL="457200" lvl="0" indent="-355600" algn="l">
              <a:spcBef>
                <a:spcPts val="300"/>
              </a:spcBef>
              <a:spcAft>
                <a:spcPts val="0"/>
              </a:spcAft>
              <a:buSzPts val="2000"/>
              <a:buChar char="•"/>
              <a:defRPr sz="2000"/>
            </a:lvl1pPr>
            <a:lvl2pPr marL="914400" lvl="1" indent="-355600" algn="l">
              <a:spcBef>
                <a:spcPts val="300"/>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387" name="Google Shape;387;p362"/>
          <p:cNvSpPr txBox="1">
            <a:spLocks noGrp="1"/>
          </p:cNvSpPr>
          <p:nvPr>
            <p:ph type="body" idx="4"/>
          </p:nvPr>
        </p:nvSpPr>
        <p:spPr>
          <a:xfrm>
            <a:off x="6291073" y="2708519"/>
            <a:ext cx="5389033" cy="3886200"/>
          </a:xfrm>
          <a:prstGeom prst="rect">
            <a:avLst/>
          </a:prstGeom>
          <a:noFill/>
          <a:ln>
            <a:noFill/>
          </a:ln>
        </p:spPr>
        <p:txBody>
          <a:bodyPr spcFirstLastPara="1" wrap="square" lIns="91425" tIns="45700" rIns="91425" bIns="45700" anchor="t" anchorCtr="0">
            <a:noAutofit/>
          </a:bodyPr>
          <a:lstStyle>
            <a:lvl1pPr marL="457200" lvl="0" indent="-355600" algn="l">
              <a:spcBef>
                <a:spcPts val="300"/>
              </a:spcBef>
              <a:spcAft>
                <a:spcPts val="0"/>
              </a:spcAft>
              <a:buSzPts val="2000"/>
              <a:buChar char="•"/>
              <a:defRPr sz="2000"/>
            </a:lvl1pPr>
            <a:lvl2pPr marL="914400" lvl="1" indent="-355600" algn="l">
              <a:spcBef>
                <a:spcPts val="300"/>
              </a:spcBef>
              <a:spcAft>
                <a:spcPts val="0"/>
              </a:spcAft>
              <a:buSzPts val="2000"/>
              <a:buChar char="▫"/>
              <a:defRPr sz="2000"/>
            </a:lvl2pPr>
            <a:lvl3pPr marL="1371600" lvl="2" indent="-342900" algn="l">
              <a:spcBef>
                <a:spcPts val="300"/>
              </a:spcBef>
              <a:spcAft>
                <a:spcPts val="0"/>
              </a:spcAft>
              <a:buSzPts val="1800"/>
              <a:buChar char="●"/>
              <a:defRPr sz="1800"/>
            </a:lvl3pPr>
            <a:lvl4pPr marL="1828800" lvl="3" indent="-330200" algn="l">
              <a:spcBef>
                <a:spcPts val="300"/>
              </a:spcBef>
              <a:spcAft>
                <a:spcPts val="0"/>
              </a:spcAft>
              <a:buSzPts val="1600"/>
              <a:buChar char="●"/>
              <a:defRPr sz="1600"/>
            </a:lvl4pPr>
            <a:lvl5pPr marL="2286000" lvl="4" indent="-330200" algn="l">
              <a:spcBef>
                <a:spcPts val="300"/>
              </a:spcBef>
              <a:spcAft>
                <a:spcPts val="0"/>
              </a:spcAft>
              <a:buSzPts val="1600"/>
              <a:buChar char="▫"/>
              <a:defRPr sz="16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388" name="Google Shape;388;p362"/>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9" name="Google Shape;389;p362"/>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390" name="Google Shape;390;p362"/>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1"/>
        <p:cNvGrpSpPr/>
        <p:nvPr/>
      </p:nvGrpSpPr>
      <p:grpSpPr>
        <a:xfrm>
          <a:off x="0" y="0"/>
          <a:ext cx="0" cy="0"/>
          <a:chOff x="0" y="0"/>
          <a:chExt cx="0" cy="0"/>
        </a:xfrm>
      </p:grpSpPr>
      <p:sp>
        <p:nvSpPr>
          <p:cNvPr id="392" name="Google Shape;392;p363"/>
          <p:cNvSpPr txBox="1">
            <a:spLocks noGrp="1"/>
          </p:cNvSpPr>
          <p:nvPr>
            <p:ph type="title"/>
          </p:nvPr>
        </p:nvSpPr>
        <p:spPr>
          <a:xfrm>
            <a:off x="609600" y="1143000"/>
            <a:ext cx="10972800" cy="1069848"/>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40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3" name="Google Shape;393;p363"/>
          <p:cNvSpPr txBox="1">
            <a:spLocks noGrp="1"/>
          </p:cNvSpPr>
          <p:nvPr>
            <p:ph type="dt" idx="10"/>
          </p:nvPr>
        </p:nvSpPr>
        <p:spPr>
          <a:xfrm>
            <a:off x="8777818"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4" name="Google Shape;394;p363"/>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5" name="Google Shape;395;p363"/>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6"/>
        <p:cNvGrpSpPr/>
        <p:nvPr/>
      </p:nvGrpSpPr>
      <p:grpSpPr>
        <a:xfrm>
          <a:off x="0" y="0"/>
          <a:ext cx="0" cy="0"/>
          <a:chOff x="0" y="0"/>
          <a:chExt cx="0" cy="0"/>
        </a:xfrm>
      </p:grpSpPr>
      <p:sp>
        <p:nvSpPr>
          <p:cNvPr id="397" name="Google Shape;397;p364"/>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8" name="Google Shape;398;p364"/>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9" name="Google Shape;399;p364"/>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00"/>
        <p:cNvGrpSpPr/>
        <p:nvPr/>
      </p:nvGrpSpPr>
      <p:grpSpPr>
        <a:xfrm>
          <a:off x="0" y="0"/>
          <a:ext cx="0" cy="0"/>
          <a:chOff x="0" y="0"/>
          <a:chExt cx="0" cy="0"/>
        </a:xfrm>
      </p:grpSpPr>
      <p:sp>
        <p:nvSpPr>
          <p:cNvPr id="401" name="Google Shape;401;p365"/>
          <p:cNvSpPr txBox="1">
            <a:spLocks noGrp="1"/>
          </p:cNvSpPr>
          <p:nvPr>
            <p:ph type="title"/>
          </p:nvPr>
        </p:nvSpPr>
        <p:spPr>
          <a:xfrm>
            <a:off x="7137995" y="1101970"/>
            <a:ext cx="4511040" cy="877824"/>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chemeClr val="dk2"/>
              </a:buClr>
              <a:buSzPts val="1800"/>
              <a:buFont typeface="Trebuchet MS"/>
              <a:buNone/>
              <a:defRPr sz="18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2" name="Google Shape;402;p365"/>
          <p:cNvSpPr txBox="1">
            <a:spLocks noGrp="1"/>
          </p:cNvSpPr>
          <p:nvPr>
            <p:ph type="body" idx="1"/>
          </p:nvPr>
        </p:nvSpPr>
        <p:spPr>
          <a:xfrm>
            <a:off x="7137995" y="2010727"/>
            <a:ext cx="4511040" cy="4617720"/>
          </a:xfrm>
          <a:prstGeom prst="rect">
            <a:avLst/>
          </a:prstGeom>
          <a:noFill/>
          <a:ln>
            <a:noFill/>
          </a:ln>
        </p:spPr>
        <p:txBody>
          <a:bodyPr spcFirstLastPara="1" wrap="square" lIns="91425" tIns="45700" rIns="91425" bIns="45700" anchor="t" anchorCtr="0">
            <a:noAutofit/>
          </a:bodyPr>
          <a:lstStyle>
            <a:lvl1pPr marL="457200" lvl="0" indent="-228600" algn="l">
              <a:spcBef>
                <a:spcPts val="300"/>
              </a:spcBef>
              <a:spcAft>
                <a:spcPts val="0"/>
              </a:spcAft>
              <a:buSzPts val="1400"/>
              <a:buNone/>
              <a:defRPr sz="1400"/>
            </a:lvl1pPr>
            <a:lvl2pPr marL="914400" lvl="1" indent="-228600" algn="l">
              <a:spcBef>
                <a:spcPts val="300"/>
              </a:spcBef>
              <a:spcAft>
                <a:spcPts val="0"/>
              </a:spcAft>
              <a:buSzPts val="1200"/>
              <a:buNone/>
              <a:defRPr sz="1200"/>
            </a:lvl2pPr>
            <a:lvl3pPr marL="1371600" lvl="2" indent="-228600" algn="l">
              <a:spcBef>
                <a:spcPts val="300"/>
              </a:spcBef>
              <a:spcAft>
                <a:spcPts val="0"/>
              </a:spcAft>
              <a:buSzPts val="1000"/>
              <a:buNone/>
              <a:defRPr sz="1000"/>
            </a:lvl3pPr>
            <a:lvl4pPr marL="1828800" lvl="3" indent="-228600" algn="l">
              <a:spcBef>
                <a:spcPts val="300"/>
              </a:spcBef>
              <a:spcAft>
                <a:spcPts val="0"/>
              </a:spcAft>
              <a:buSzPts val="900"/>
              <a:buNone/>
              <a:defRPr sz="900"/>
            </a:lvl4pPr>
            <a:lvl5pPr marL="2286000" lvl="4" indent="-228600" algn="l">
              <a:spcBef>
                <a:spcPts val="300"/>
              </a:spcBef>
              <a:spcAft>
                <a:spcPts val="0"/>
              </a:spcAft>
              <a:buSzPts val="900"/>
              <a:buNone/>
              <a:defRPr sz="9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403" name="Google Shape;403;p365"/>
          <p:cNvSpPr txBox="1">
            <a:spLocks noGrp="1"/>
          </p:cNvSpPr>
          <p:nvPr>
            <p:ph type="body" idx="2"/>
          </p:nvPr>
        </p:nvSpPr>
        <p:spPr>
          <a:xfrm>
            <a:off x="203200" y="776287"/>
            <a:ext cx="6803136" cy="5852160"/>
          </a:xfrm>
          <a:prstGeom prst="rect">
            <a:avLst/>
          </a:prstGeom>
          <a:noFill/>
          <a:ln>
            <a:noFill/>
          </a:ln>
        </p:spPr>
        <p:txBody>
          <a:bodyPr spcFirstLastPara="1" wrap="square" lIns="91425" tIns="45700" rIns="91425" bIns="45700" anchor="t" anchorCtr="0">
            <a:noAutofit/>
          </a:bodyPr>
          <a:lstStyle>
            <a:lvl1pPr marL="457200" lvl="0" indent="-431800" algn="l">
              <a:spcBef>
                <a:spcPts val="300"/>
              </a:spcBef>
              <a:spcAft>
                <a:spcPts val="0"/>
              </a:spcAft>
              <a:buSzPts val="3200"/>
              <a:buChar char="•"/>
              <a:defRPr sz="3200"/>
            </a:lvl1pPr>
            <a:lvl2pPr marL="914400" lvl="1" indent="-406400" algn="l">
              <a:spcBef>
                <a:spcPts val="300"/>
              </a:spcBef>
              <a:spcAft>
                <a:spcPts val="0"/>
              </a:spcAft>
              <a:buSzPts val="2800"/>
              <a:buChar char="▫"/>
              <a:defRPr sz="2800"/>
            </a:lvl2pPr>
            <a:lvl3pPr marL="1371600" lvl="2" indent="-381000" algn="l">
              <a:spcBef>
                <a:spcPts val="300"/>
              </a:spcBef>
              <a:spcAft>
                <a:spcPts val="0"/>
              </a:spcAft>
              <a:buSzPts val="2400"/>
              <a:buChar char="●"/>
              <a:defRPr sz="2400"/>
            </a:lvl3pPr>
            <a:lvl4pPr marL="1828800" lvl="3" indent="-355600" algn="l">
              <a:spcBef>
                <a:spcPts val="300"/>
              </a:spcBef>
              <a:spcAft>
                <a:spcPts val="0"/>
              </a:spcAft>
              <a:buSzPts val="2000"/>
              <a:buChar char="●"/>
              <a:defRPr sz="2000"/>
            </a:lvl4pPr>
            <a:lvl5pPr marL="2286000" lvl="4" indent="-355600" algn="l">
              <a:spcBef>
                <a:spcPts val="300"/>
              </a:spcBef>
              <a:spcAft>
                <a:spcPts val="0"/>
              </a:spcAft>
              <a:buSzPts val="2000"/>
              <a:buChar char="▫"/>
              <a:defRPr sz="20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404" name="Google Shape;404;p365"/>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5" name="Google Shape;405;p365"/>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6" name="Google Shape;406;p365"/>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7"/>
        <p:cNvGrpSpPr/>
        <p:nvPr/>
      </p:nvGrpSpPr>
      <p:grpSpPr>
        <a:xfrm>
          <a:off x="0" y="0"/>
          <a:ext cx="0" cy="0"/>
          <a:chOff x="0" y="0"/>
          <a:chExt cx="0" cy="0"/>
        </a:xfrm>
      </p:grpSpPr>
      <p:sp>
        <p:nvSpPr>
          <p:cNvPr id="408" name="Google Shape;408;p366"/>
          <p:cNvSpPr txBox="1">
            <a:spLocks noGrp="1"/>
          </p:cNvSpPr>
          <p:nvPr>
            <p:ph type="title"/>
          </p:nvPr>
        </p:nvSpPr>
        <p:spPr>
          <a:xfrm rot="-5400000">
            <a:off x="5304297" y="3058778"/>
            <a:ext cx="4681637" cy="782404"/>
          </a:xfrm>
          <a:prstGeom prst="rect">
            <a:avLst/>
          </a:prstGeom>
          <a:noFill/>
          <a:ln>
            <a:noFill/>
          </a:ln>
        </p:spPr>
        <p:txBody>
          <a:bodyPr spcFirstLastPara="1" wrap="square" lIns="45700" tIns="0" rIns="45700" bIns="45700" anchor="t" anchorCtr="0">
            <a:noAutofit/>
          </a:bodyPr>
          <a:lstStyle>
            <a:lvl1pPr lvl="0" algn="ctr">
              <a:spcBef>
                <a:spcPts val="0"/>
              </a:spcBef>
              <a:spcAft>
                <a:spcPts val="0"/>
              </a:spcAft>
              <a:buClr>
                <a:schemeClr val="dk2"/>
              </a:buClr>
              <a:buSzPts val="2000"/>
              <a:buFont typeface="Trebuchet MS"/>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9" name="Google Shape;409;p366"/>
          <p:cNvSpPr>
            <a:spLocks noGrp="1"/>
          </p:cNvSpPr>
          <p:nvPr>
            <p:ph type="pic" idx="2"/>
          </p:nvPr>
        </p:nvSpPr>
        <p:spPr>
          <a:xfrm>
            <a:off x="538228" y="1143000"/>
            <a:ext cx="6096000" cy="4572000"/>
          </a:xfrm>
          <a:prstGeom prst="rect">
            <a:avLst/>
          </a:prstGeom>
          <a:solidFill>
            <a:srgbClr val="EAEAEA"/>
          </a:solidFill>
          <a:ln w="50800" cap="flat" cmpd="sng">
            <a:solidFill>
              <a:srgbClr val="FFFFFF"/>
            </a:solidFill>
            <a:prstDash val="solid"/>
            <a:miter lim="800000"/>
            <a:headEnd type="none" w="sm" len="sm"/>
            <a:tailEnd type="none" w="sm" len="sm"/>
          </a:ln>
          <a:effectLst>
            <a:outerShdw blurRad="57150" dist="31750" dir="4800000" algn="tl" rotWithShape="0">
              <a:srgbClr val="000000">
                <a:alpha val="24705"/>
              </a:srgbClr>
            </a:outerShdw>
          </a:effectLst>
        </p:spPr>
        <p:txBody>
          <a:bodyPr spcFirstLastPara="1" wrap="square" lIns="91425" tIns="45700" rIns="91425" bIns="45700" anchor="t" anchorCtr="0">
            <a:normAutofit/>
          </a:bodyPr>
          <a:lstStyle>
            <a:lvl1pPr marR="0" lvl="0" algn="l" rtl="0">
              <a:spcBef>
                <a:spcPts val="300"/>
              </a:spcBef>
              <a:spcAft>
                <a:spcPts val="0"/>
              </a:spcAft>
              <a:buClr>
                <a:srgbClr val="A04DA3"/>
              </a:buClr>
              <a:buSzPts val="3200"/>
              <a:buFont typeface="Georgia"/>
              <a:buNone/>
              <a:defRPr sz="3200" b="0" i="0" u="none" strike="noStrike" cap="none">
                <a:solidFill>
                  <a:schemeClr val="dk1"/>
                </a:solidFill>
                <a:latin typeface="Georgia"/>
                <a:ea typeface="Georgia"/>
                <a:cs typeface="Georgia"/>
                <a:sym typeface="Georgia"/>
              </a:defRPr>
            </a:lvl1pPr>
            <a:lvl2pPr marR="0" lvl="1" algn="l" rtl="0">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R="0" lvl="2"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R="0" lvl="3" algn="l" rtl="0">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R="0" lvl="4" algn="l" rtl="0">
              <a:spcBef>
                <a:spcPts val="300"/>
              </a:spcBef>
              <a:spcAft>
                <a:spcPts val="0"/>
              </a:spcAft>
              <a:buClr>
                <a:srgbClr val="A04DA3"/>
              </a:buClr>
              <a:buSzPts val="2000"/>
              <a:buFont typeface="Georgia"/>
              <a:buChar char="▫"/>
              <a:defRPr sz="2000" b="0" i="0" u="none" strike="noStrike" cap="none">
                <a:solidFill>
                  <a:srgbClr val="A04DA3"/>
                </a:solidFill>
                <a:latin typeface="Georgia"/>
                <a:ea typeface="Georgia"/>
                <a:cs typeface="Georgia"/>
                <a:sym typeface="Georgia"/>
              </a:defRPr>
            </a:lvl5pPr>
            <a:lvl6pPr marR="0" lvl="5"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R="0" lvl="6"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R="0" lvl="7"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R="0" lvl="8"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410" name="Google Shape;410;p366"/>
          <p:cNvSpPr txBox="1">
            <a:spLocks noGrp="1"/>
          </p:cNvSpPr>
          <p:nvPr>
            <p:ph type="body" idx="1"/>
          </p:nvPr>
        </p:nvSpPr>
        <p:spPr>
          <a:xfrm>
            <a:off x="8117924" y="3274309"/>
            <a:ext cx="3454400" cy="2516489"/>
          </a:xfrm>
          <a:prstGeom prst="rect">
            <a:avLst/>
          </a:prstGeom>
          <a:noFill/>
          <a:ln>
            <a:noFill/>
          </a:ln>
        </p:spPr>
        <p:txBody>
          <a:bodyPr spcFirstLastPara="1" wrap="square" lIns="0" tIns="0" rIns="45700" bIns="45700" anchor="t" anchorCtr="0">
            <a:noAutofit/>
          </a:bodyPr>
          <a:lstStyle>
            <a:lvl1pPr marL="457200" lvl="0" indent="-228600" algn="l">
              <a:lnSpc>
                <a:spcPct val="100000"/>
              </a:lnSpc>
              <a:spcBef>
                <a:spcPts val="0"/>
              </a:spcBef>
              <a:spcAft>
                <a:spcPts val="0"/>
              </a:spcAft>
              <a:buSzPts val="1300"/>
              <a:buFont typeface="Georgia"/>
              <a:buNone/>
              <a:defRPr sz="1300"/>
            </a:lvl1pPr>
            <a:lvl2pPr marL="914400" lvl="1" indent="-228600" algn="l">
              <a:spcBef>
                <a:spcPts val="300"/>
              </a:spcBef>
              <a:spcAft>
                <a:spcPts val="0"/>
              </a:spcAft>
              <a:buSzPts val="1200"/>
              <a:buFont typeface="Georgia"/>
              <a:buNone/>
              <a:defRPr sz="1200"/>
            </a:lvl2pPr>
            <a:lvl3pPr marL="1371600" lvl="2" indent="-228600" algn="l">
              <a:spcBef>
                <a:spcPts val="300"/>
              </a:spcBef>
              <a:spcAft>
                <a:spcPts val="0"/>
              </a:spcAft>
              <a:buSzPts val="1000"/>
              <a:buFont typeface="Georgia"/>
              <a:buNone/>
              <a:defRPr sz="1000"/>
            </a:lvl3pPr>
            <a:lvl4pPr marL="1828800" lvl="3" indent="-228600" algn="l">
              <a:spcBef>
                <a:spcPts val="300"/>
              </a:spcBef>
              <a:spcAft>
                <a:spcPts val="0"/>
              </a:spcAft>
              <a:buSzPts val="900"/>
              <a:buFont typeface="Georgia"/>
              <a:buNone/>
              <a:defRPr sz="900"/>
            </a:lvl4pPr>
            <a:lvl5pPr marL="2286000" lvl="4" indent="-228600" algn="l">
              <a:spcBef>
                <a:spcPts val="300"/>
              </a:spcBef>
              <a:spcAft>
                <a:spcPts val="0"/>
              </a:spcAft>
              <a:buSzPts val="900"/>
              <a:buFont typeface="Georgia"/>
              <a:buNone/>
              <a:defRPr sz="900"/>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411" name="Google Shape;411;p366"/>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2" name="Google Shape;412;p366"/>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3" name="Google Shape;413;p366"/>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14"/>
        <p:cNvGrpSpPr/>
        <p:nvPr/>
      </p:nvGrpSpPr>
      <p:grpSpPr>
        <a:xfrm>
          <a:off x="0" y="0"/>
          <a:ext cx="0" cy="0"/>
          <a:chOff x="0" y="0"/>
          <a:chExt cx="0" cy="0"/>
        </a:xfrm>
      </p:grpSpPr>
      <p:sp>
        <p:nvSpPr>
          <p:cNvPr id="415" name="Google Shape;415;p367"/>
          <p:cNvSpPr txBox="1">
            <a:spLocks noGrp="1"/>
          </p:cNvSpPr>
          <p:nvPr>
            <p:ph type="title"/>
          </p:nvPr>
        </p:nvSpPr>
        <p:spPr>
          <a:xfrm>
            <a:off x="609600" y="1143000"/>
            <a:ext cx="10972800" cy="10668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6" name="Google Shape;416;p367"/>
          <p:cNvSpPr txBox="1">
            <a:spLocks noGrp="1"/>
          </p:cNvSpPr>
          <p:nvPr>
            <p:ph type="body" idx="1"/>
          </p:nvPr>
        </p:nvSpPr>
        <p:spPr>
          <a:xfrm rot="5400000">
            <a:off x="3933825" y="-1074737"/>
            <a:ext cx="4324350" cy="10972800"/>
          </a:xfrm>
          <a:prstGeom prst="rect">
            <a:avLst/>
          </a:prstGeom>
          <a:noFill/>
          <a:ln>
            <a:noFill/>
          </a:ln>
        </p:spPr>
        <p:txBody>
          <a:bodyPr spcFirstLastPara="1" wrap="square" lIns="91425" tIns="45700" rIns="91425" bIns="45700" anchor="t" anchorCtr="0">
            <a:noAutofit/>
          </a:bodyPr>
          <a:lstStyle>
            <a:lvl1pPr marL="457200" lvl="0" indent="-342900" algn="l">
              <a:spcBef>
                <a:spcPts val="300"/>
              </a:spcBef>
              <a:spcAft>
                <a:spcPts val="0"/>
              </a:spcAft>
              <a:buSzPts val="1800"/>
              <a:buChar char="•"/>
              <a:defRPr/>
            </a:lvl1pPr>
            <a:lvl2pPr marL="914400" lvl="1" indent="-342900" algn="l">
              <a:spcBef>
                <a:spcPts val="3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3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417" name="Google Shape;417;p367"/>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8" name="Google Shape;418;p367"/>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9" name="Google Shape;419;p367"/>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345"/>
          <p:cNvSpPr txBox="1">
            <a:spLocks noGrp="1"/>
          </p:cNvSpPr>
          <p:nvPr>
            <p:ph type="title"/>
          </p:nvPr>
        </p:nvSpPr>
        <p:spPr>
          <a:xfrm>
            <a:off x="1914144" y="274320"/>
            <a:ext cx="999744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345"/>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45"/>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45"/>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20"/>
        <p:cNvGrpSpPr/>
        <p:nvPr/>
      </p:nvGrpSpPr>
      <p:grpSpPr>
        <a:xfrm>
          <a:off x="0" y="0"/>
          <a:ext cx="0" cy="0"/>
          <a:chOff x="0" y="0"/>
          <a:chExt cx="0" cy="0"/>
        </a:xfrm>
      </p:grpSpPr>
      <p:sp>
        <p:nvSpPr>
          <p:cNvPr id="421" name="Google Shape;421;p368"/>
          <p:cNvSpPr txBox="1">
            <a:spLocks noGrp="1"/>
          </p:cNvSpPr>
          <p:nvPr>
            <p:ph type="title"/>
          </p:nvPr>
        </p:nvSpPr>
        <p:spPr>
          <a:xfrm rot="5400000">
            <a:off x="7569200" y="2616200"/>
            <a:ext cx="5486400" cy="25400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2" name="Google Shape;422;p368"/>
          <p:cNvSpPr txBox="1">
            <a:spLocks noGrp="1"/>
          </p:cNvSpPr>
          <p:nvPr>
            <p:ph type="body" idx="1"/>
          </p:nvPr>
        </p:nvSpPr>
        <p:spPr>
          <a:xfrm rot="5400000">
            <a:off x="2032000" y="-279400"/>
            <a:ext cx="5486400" cy="8331200"/>
          </a:xfrm>
          <a:prstGeom prst="rect">
            <a:avLst/>
          </a:prstGeom>
          <a:noFill/>
          <a:ln>
            <a:noFill/>
          </a:ln>
        </p:spPr>
        <p:txBody>
          <a:bodyPr spcFirstLastPara="1" wrap="square" lIns="91425" tIns="45700" rIns="91425" bIns="45700" anchor="t" anchorCtr="0">
            <a:noAutofit/>
          </a:bodyPr>
          <a:lstStyle>
            <a:lvl1pPr marL="457200" lvl="0" indent="-342900" algn="l">
              <a:spcBef>
                <a:spcPts val="300"/>
              </a:spcBef>
              <a:spcAft>
                <a:spcPts val="0"/>
              </a:spcAft>
              <a:buSzPts val="1800"/>
              <a:buChar char="•"/>
              <a:defRPr/>
            </a:lvl1pPr>
            <a:lvl2pPr marL="914400" lvl="1" indent="-342900" algn="l">
              <a:spcBef>
                <a:spcPts val="300"/>
              </a:spcBef>
              <a:spcAft>
                <a:spcPts val="0"/>
              </a:spcAft>
              <a:buSzPts val="1800"/>
              <a:buChar char="▫"/>
              <a:defRPr/>
            </a:lvl2pPr>
            <a:lvl3pPr marL="1371600" lvl="2" indent="-342900" algn="l">
              <a:spcBef>
                <a:spcPts val="300"/>
              </a:spcBef>
              <a:spcAft>
                <a:spcPts val="0"/>
              </a:spcAft>
              <a:buSzPts val="1800"/>
              <a:buChar char="●"/>
              <a:defRPr/>
            </a:lvl3pPr>
            <a:lvl4pPr marL="1828800" lvl="3" indent="-342900" algn="l">
              <a:spcBef>
                <a:spcPts val="300"/>
              </a:spcBef>
              <a:spcAft>
                <a:spcPts val="0"/>
              </a:spcAft>
              <a:buSzPts val="1800"/>
              <a:buChar char="●"/>
              <a:defRPr/>
            </a:lvl4pPr>
            <a:lvl5pPr marL="2286000" lvl="4" indent="-342900" algn="l">
              <a:spcBef>
                <a:spcPts val="3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sp>
        <p:nvSpPr>
          <p:cNvPr id="423" name="Google Shape;423;p368"/>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4" name="Google Shape;424;p368"/>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5" name="Google Shape;425;p368"/>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lvl="0" indent="0" algn="r">
              <a:spcBef>
                <a:spcPts val="0"/>
              </a:spcBef>
              <a:buNone/>
              <a:defRPr sz="1800">
                <a:solidFill>
                  <a:srgbClr val="FFFFFF"/>
                </a:solidFill>
                <a:latin typeface="Georgia"/>
                <a:ea typeface="Georgia"/>
                <a:cs typeface="Georgia"/>
                <a:sym typeface="Georgia"/>
              </a:defRPr>
            </a:lvl1pPr>
            <a:lvl2pPr marL="0" lvl="1" indent="0" algn="r">
              <a:spcBef>
                <a:spcPts val="0"/>
              </a:spcBef>
              <a:buNone/>
              <a:defRPr sz="1800">
                <a:solidFill>
                  <a:srgbClr val="FFFFFF"/>
                </a:solidFill>
                <a:latin typeface="Georgia"/>
                <a:ea typeface="Georgia"/>
                <a:cs typeface="Georgia"/>
                <a:sym typeface="Georgia"/>
              </a:defRPr>
            </a:lvl2pPr>
            <a:lvl3pPr marL="0" lvl="2" indent="0" algn="r">
              <a:spcBef>
                <a:spcPts val="0"/>
              </a:spcBef>
              <a:buNone/>
              <a:defRPr sz="1800">
                <a:solidFill>
                  <a:srgbClr val="FFFFFF"/>
                </a:solidFill>
                <a:latin typeface="Georgia"/>
                <a:ea typeface="Georgia"/>
                <a:cs typeface="Georgia"/>
                <a:sym typeface="Georgia"/>
              </a:defRPr>
            </a:lvl3pPr>
            <a:lvl4pPr marL="0" lvl="3" indent="0" algn="r">
              <a:spcBef>
                <a:spcPts val="0"/>
              </a:spcBef>
              <a:buNone/>
              <a:defRPr sz="1800">
                <a:solidFill>
                  <a:srgbClr val="FFFFFF"/>
                </a:solidFill>
                <a:latin typeface="Georgia"/>
                <a:ea typeface="Georgia"/>
                <a:cs typeface="Georgia"/>
                <a:sym typeface="Georgia"/>
              </a:defRPr>
            </a:lvl4pPr>
            <a:lvl5pPr marL="0" lvl="4" indent="0" algn="r">
              <a:spcBef>
                <a:spcPts val="0"/>
              </a:spcBef>
              <a:buNone/>
              <a:defRPr sz="1800">
                <a:solidFill>
                  <a:srgbClr val="FFFFFF"/>
                </a:solidFill>
                <a:latin typeface="Georgia"/>
                <a:ea typeface="Georgia"/>
                <a:cs typeface="Georgia"/>
                <a:sym typeface="Georgia"/>
              </a:defRPr>
            </a:lvl5pPr>
            <a:lvl6pPr marL="0" lvl="5" indent="0" algn="r">
              <a:spcBef>
                <a:spcPts val="0"/>
              </a:spcBef>
              <a:buNone/>
              <a:defRPr sz="1800">
                <a:solidFill>
                  <a:srgbClr val="FFFFFF"/>
                </a:solidFill>
                <a:latin typeface="Georgia"/>
                <a:ea typeface="Georgia"/>
                <a:cs typeface="Georgia"/>
                <a:sym typeface="Georgia"/>
              </a:defRPr>
            </a:lvl6pPr>
            <a:lvl7pPr marL="0" lvl="6" indent="0" algn="r">
              <a:spcBef>
                <a:spcPts val="0"/>
              </a:spcBef>
              <a:buNone/>
              <a:defRPr sz="1800">
                <a:solidFill>
                  <a:srgbClr val="FFFFFF"/>
                </a:solidFill>
                <a:latin typeface="Georgia"/>
                <a:ea typeface="Georgia"/>
                <a:cs typeface="Georgia"/>
                <a:sym typeface="Georgia"/>
              </a:defRPr>
            </a:lvl7pPr>
            <a:lvl8pPr marL="0" lvl="7" indent="0" algn="r">
              <a:spcBef>
                <a:spcPts val="0"/>
              </a:spcBef>
              <a:buNone/>
              <a:defRPr sz="1800">
                <a:solidFill>
                  <a:srgbClr val="FFFFFF"/>
                </a:solidFill>
                <a:latin typeface="Georgia"/>
                <a:ea typeface="Georgia"/>
                <a:cs typeface="Georgia"/>
                <a:sym typeface="Georgia"/>
              </a:defRPr>
            </a:lvl8pPr>
            <a:lvl9pPr marL="0" lvl="8" indent="0" algn="r">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65"/>
        <p:cNvGrpSpPr/>
        <p:nvPr/>
      </p:nvGrpSpPr>
      <p:grpSpPr>
        <a:xfrm>
          <a:off x="0" y="0"/>
          <a:ext cx="0" cy="0"/>
          <a:chOff x="0" y="0"/>
          <a:chExt cx="0" cy="0"/>
        </a:xfrm>
      </p:grpSpPr>
      <p:sp>
        <p:nvSpPr>
          <p:cNvPr id="66" name="Google Shape;66;p346"/>
          <p:cNvSpPr/>
          <p:nvPr/>
        </p:nvSpPr>
        <p:spPr>
          <a:xfrm>
            <a:off x="1353312" y="0"/>
            <a:ext cx="1083868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67" name="Google Shape;67;p346"/>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46"/>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46"/>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70" name="Google Shape;70;p346"/>
          <p:cNvSpPr/>
          <p:nvPr/>
        </p:nvSpPr>
        <p:spPr>
          <a:xfrm>
            <a:off x="1353312" y="-54"/>
            <a:ext cx="97536" cy="6858054"/>
          </a:xfrm>
          <a:prstGeom prst="rect">
            <a:avLst/>
          </a:prstGeom>
          <a:solidFill>
            <a:schemeClr val="lt1"/>
          </a:solidFill>
          <a:ln>
            <a:noFill/>
          </a:ln>
          <a:effectLst>
            <a:outerShdw blurRad="38550" dist="38000" dir="10800000" algn="tl" rotWithShape="0">
              <a:srgbClr val="6F6A5F">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1"/>
        <p:cNvGrpSpPr/>
        <p:nvPr/>
      </p:nvGrpSpPr>
      <p:grpSpPr>
        <a:xfrm>
          <a:off x="0" y="0"/>
          <a:ext cx="0" cy="0"/>
          <a:chOff x="0" y="0"/>
          <a:chExt cx="0" cy="0"/>
        </a:xfrm>
      </p:grpSpPr>
      <p:sp>
        <p:nvSpPr>
          <p:cNvPr id="72" name="Google Shape;72;p347"/>
          <p:cNvSpPr txBox="1">
            <a:spLocks noGrp="1"/>
          </p:cNvSpPr>
          <p:nvPr>
            <p:ph type="title"/>
          </p:nvPr>
        </p:nvSpPr>
        <p:spPr>
          <a:xfrm>
            <a:off x="609600" y="216778"/>
            <a:ext cx="5080000" cy="1162050"/>
          </a:xfrm>
          <a:prstGeom prst="rect">
            <a:avLst/>
          </a:prstGeom>
          <a:noFill/>
          <a:ln>
            <a:noFill/>
          </a:ln>
        </p:spPr>
        <p:txBody>
          <a:bodyPr spcFirstLastPara="1" wrap="square" lIns="91425" tIns="45700" rIns="91425" bIns="45700" anchor="b" anchorCtr="0">
            <a:normAutofit/>
          </a:bodyPr>
          <a:lstStyle>
            <a:lvl1pPr lvl="0" algn="l">
              <a:lnSpc>
                <a:spcPct val="90909"/>
              </a:lnSpc>
              <a:spcBef>
                <a:spcPts val="0"/>
              </a:spcBef>
              <a:spcAft>
                <a:spcPts val="0"/>
              </a:spcAft>
              <a:buClr>
                <a:srgbClr val="562214"/>
              </a:buClr>
              <a:buSzPts val="2200"/>
              <a:buFont typeface="Gill Sans"/>
              <a:buNone/>
              <a:defRPr sz="2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347"/>
          <p:cNvSpPr txBox="1">
            <a:spLocks noGrp="1"/>
          </p:cNvSpPr>
          <p:nvPr>
            <p:ph type="body" idx="1"/>
          </p:nvPr>
        </p:nvSpPr>
        <p:spPr>
          <a:xfrm>
            <a:off x="609600" y="1406964"/>
            <a:ext cx="5080000" cy="6985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0"/>
              </a:spcBef>
              <a:spcAft>
                <a:spcPts val="0"/>
              </a:spcAft>
              <a:buSzPts val="1120"/>
              <a:buNone/>
              <a:defRPr sz="1400"/>
            </a:lvl1pPr>
            <a:lvl2pPr marL="914400" lvl="1" indent="-228600" algn="l">
              <a:lnSpc>
                <a:spcPct val="100000"/>
              </a:lnSpc>
              <a:spcBef>
                <a:spcPts val="550"/>
              </a:spcBef>
              <a:spcAft>
                <a:spcPts val="0"/>
              </a:spcAft>
              <a:buSzPts val="1200"/>
              <a:buNone/>
              <a:defRPr sz="1200"/>
            </a:lvl2pPr>
            <a:lvl3pPr marL="1371600" lvl="2" indent="-228600" algn="l">
              <a:lnSpc>
                <a:spcPct val="100000"/>
              </a:lnSpc>
              <a:spcBef>
                <a:spcPts val="200"/>
              </a:spcBef>
              <a:spcAft>
                <a:spcPts val="0"/>
              </a:spcAft>
              <a:buSzPts val="1000"/>
              <a:buNone/>
              <a:defRPr sz="1000"/>
            </a:lvl3pPr>
            <a:lvl4pPr marL="1828800" lvl="3" indent="-228600" algn="l">
              <a:lnSpc>
                <a:spcPct val="100000"/>
              </a:lnSpc>
              <a:spcBef>
                <a:spcPts val="180"/>
              </a:spcBef>
              <a:spcAft>
                <a:spcPts val="0"/>
              </a:spcAft>
              <a:buSzPts val="900"/>
              <a:buNone/>
              <a:defRPr sz="900"/>
            </a:lvl4pPr>
            <a:lvl5pPr marL="2286000" lvl="4" indent="-228600" algn="l">
              <a:lnSpc>
                <a:spcPct val="100000"/>
              </a:lnSpc>
              <a:spcBef>
                <a:spcPts val="180"/>
              </a:spcBef>
              <a:spcAft>
                <a:spcPts val="0"/>
              </a:spcAft>
              <a:buSzPts val="900"/>
              <a:buNone/>
              <a:defRPr sz="9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4" name="Google Shape;74;p347"/>
          <p:cNvSpPr txBox="1">
            <a:spLocks noGrp="1"/>
          </p:cNvSpPr>
          <p:nvPr>
            <p:ph type="body" idx="2"/>
          </p:nvPr>
        </p:nvSpPr>
        <p:spPr>
          <a:xfrm>
            <a:off x="609600" y="2133601"/>
            <a:ext cx="10871200" cy="3992563"/>
          </a:xfrm>
          <a:prstGeom prst="rect">
            <a:avLst/>
          </a:prstGeom>
          <a:noFill/>
          <a:ln>
            <a:noFill/>
          </a:ln>
        </p:spPr>
        <p:txBody>
          <a:bodyPr spcFirstLastPara="1" wrap="square" lIns="91425" tIns="45700" rIns="91425" bIns="45700" anchor="t" anchorCtr="0">
            <a:normAutofit/>
          </a:bodyPr>
          <a:lstStyle>
            <a:lvl1pPr marL="457200" lvl="0" indent="-391160" algn="l">
              <a:lnSpc>
                <a:spcPct val="100000"/>
              </a:lnSpc>
              <a:spcBef>
                <a:spcPts val="600"/>
              </a:spcBef>
              <a:spcAft>
                <a:spcPts val="0"/>
              </a:spcAft>
              <a:buSzPts val="2560"/>
              <a:buChar char="⚫"/>
              <a:defRPr sz="3200"/>
            </a:lvl1pPr>
            <a:lvl2pPr marL="914400" lvl="1" indent="-406400" algn="l">
              <a:lnSpc>
                <a:spcPct val="100000"/>
              </a:lnSpc>
              <a:spcBef>
                <a:spcPts val="550"/>
              </a:spcBef>
              <a:spcAft>
                <a:spcPts val="0"/>
              </a:spcAft>
              <a:buSzPts val="2800"/>
              <a:buChar char="◦"/>
              <a:defRPr sz="2800"/>
            </a:lvl2pPr>
            <a:lvl3pPr marL="1371600" lvl="2" indent="-381000" algn="l">
              <a:lnSpc>
                <a:spcPct val="100000"/>
              </a:lnSpc>
              <a:spcBef>
                <a:spcPts val="480"/>
              </a:spcBef>
              <a:spcAft>
                <a:spcPts val="0"/>
              </a:spcAft>
              <a:buSzPts val="2400"/>
              <a:buChar char="●"/>
              <a:defRPr sz="2400"/>
            </a:lvl3pPr>
            <a:lvl4pPr marL="1828800" lvl="3" indent="-355600" algn="l">
              <a:lnSpc>
                <a:spcPct val="100000"/>
              </a:lnSpc>
              <a:spcBef>
                <a:spcPts val="400"/>
              </a:spcBef>
              <a:spcAft>
                <a:spcPts val="0"/>
              </a:spcAft>
              <a:buSzPts val="2000"/>
              <a:buChar char="●"/>
              <a:defRPr sz="2000"/>
            </a:lvl4pPr>
            <a:lvl5pPr marL="2286000" lvl="4" indent="-355600" algn="l">
              <a:lnSpc>
                <a:spcPct val="100000"/>
              </a:lnSpc>
              <a:spcBef>
                <a:spcPts val="400"/>
              </a:spcBef>
              <a:spcAft>
                <a:spcPts val="0"/>
              </a:spcAft>
              <a:buSzPts val="2000"/>
              <a:buChar char="●"/>
              <a:defRPr sz="20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75" name="Google Shape;75;p347"/>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47"/>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47"/>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348"/>
          <p:cNvSpPr txBox="1">
            <a:spLocks noGrp="1"/>
          </p:cNvSpPr>
          <p:nvPr>
            <p:ph type="title"/>
          </p:nvPr>
        </p:nvSpPr>
        <p:spPr>
          <a:xfrm>
            <a:off x="7849195" y="1066800"/>
            <a:ext cx="3657600" cy="1981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Clr>
                <a:srgbClr val="562214"/>
              </a:buClr>
              <a:buSzPts val="2100"/>
              <a:buFont typeface="Gill Sans"/>
              <a:buNone/>
              <a:defRPr sz="21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48"/>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348"/>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48"/>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83" name="Google Shape;83;p348"/>
          <p:cNvSpPr/>
          <p:nvPr/>
        </p:nvSpPr>
        <p:spPr>
          <a:xfrm>
            <a:off x="1016000" y="1066800"/>
            <a:ext cx="6096000" cy="4572000"/>
          </a:xfrm>
          <a:prstGeom prst="rect">
            <a:avLst/>
          </a:prstGeom>
          <a:solidFill>
            <a:srgbClr val="FFFFFF"/>
          </a:solidFill>
          <a:ln w="88900" cap="sq" cmpd="sng">
            <a:solidFill>
              <a:srgbClr val="FFFFFF"/>
            </a:solidFill>
            <a:prstDash val="solid"/>
            <a:miter lim="800000"/>
            <a:headEnd type="none" w="sm" len="sm"/>
            <a:tailEnd type="none" w="sm" len="sm"/>
          </a:ln>
          <a:effectLst>
            <a:outerShdw blurRad="55500" dist="18500" dir="5400000" algn="tl" rotWithShape="0">
              <a:srgbClr val="000000">
                <a:alpha val="34901"/>
              </a:srgbClr>
            </a:outerShdw>
          </a:effectLst>
        </p:spPr>
        <p:txBody>
          <a:bodyPr spcFirstLastPara="1" wrap="square" lIns="91425" tIns="274300" rIns="91425" bIns="45700" anchor="t" anchorCtr="0">
            <a:normAutofit/>
          </a:bodyPr>
          <a:lstStyle/>
          <a:p>
            <a:pPr marL="0" marR="0" lvl="0" indent="0" algn="l" rtl="0">
              <a:lnSpc>
                <a:spcPct val="93750"/>
              </a:lnSpc>
              <a:spcBef>
                <a:spcPts val="0"/>
              </a:spcBef>
              <a:spcAft>
                <a:spcPts val="0"/>
              </a:spcAft>
              <a:buClr>
                <a:schemeClr val="accent1"/>
              </a:buClr>
              <a:buSzPts val="2560"/>
              <a:buFont typeface="Noto Sans Symbols"/>
              <a:buNone/>
            </a:pPr>
            <a:endParaRPr sz="3200">
              <a:solidFill>
                <a:schemeClr val="dk1"/>
              </a:solidFill>
              <a:latin typeface="Gill Sans"/>
              <a:ea typeface="Gill Sans"/>
              <a:cs typeface="Gill Sans"/>
              <a:sym typeface="Gill Sans"/>
            </a:endParaRPr>
          </a:p>
        </p:txBody>
      </p:sp>
      <p:sp>
        <p:nvSpPr>
          <p:cNvPr id="84" name="Google Shape;84;p348"/>
          <p:cNvSpPr>
            <a:spLocks noGrp="1"/>
          </p:cNvSpPr>
          <p:nvPr>
            <p:ph type="pic" idx="2"/>
          </p:nvPr>
        </p:nvSpPr>
        <p:spPr>
          <a:xfrm>
            <a:off x="1117600" y="1143004"/>
            <a:ext cx="5892800" cy="3514531"/>
          </a:xfrm>
          <a:prstGeom prst="roundRect">
            <a:avLst>
              <a:gd name="adj" fmla="val 783"/>
            </a:avLst>
          </a:prstGeom>
          <a:solidFill>
            <a:schemeClr val="lt2"/>
          </a:solidFill>
          <a:ln>
            <a:noFill/>
          </a:ln>
        </p:spPr>
        <p:txBody>
          <a:bodyPr spcFirstLastPara="1" wrap="square" lIns="91425" tIns="274300" rIns="91425" bIns="45700" anchor="t" anchorCtr="0">
            <a:normAutofit/>
          </a:bodyPr>
          <a:lstStyle>
            <a:lvl1pPr marR="0" lvl="0" algn="l" rtl="0">
              <a:lnSpc>
                <a:spcPct val="100000"/>
              </a:lnSpc>
              <a:spcBef>
                <a:spcPts val="600"/>
              </a:spcBef>
              <a:spcAft>
                <a:spcPts val="0"/>
              </a:spcAft>
              <a:buClr>
                <a:schemeClr val="accent1"/>
              </a:buClr>
              <a:buSzPts val="2560"/>
              <a:buFont typeface="Noto Sans Symbols"/>
              <a:buNone/>
              <a:defRPr sz="3200" b="0" i="0" u="none" strike="noStrike" cap="none">
                <a:solidFill>
                  <a:schemeClr val="dk1"/>
                </a:solidFill>
                <a:latin typeface="Gill Sans"/>
                <a:ea typeface="Gill Sans"/>
                <a:cs typeface="Gill Sans"/>
                <a:sym typeface="Gill Sans"/>
              </a:defRPr>
            </a:lvl1pPr>
            <a:lvl2pPr marR="0" lvl="1"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Gill Sans"/>
                <a:ea typeface="Gill Sans"/>
                <a:cs typeface="Gill Sans"/>
                <a:sym typeface="Gill Sans"/>
              </a:defRPr>
            </a:lvl2pPr>
            <a:lvl3pPr marR="0" lvl="2"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Gill Sans"/>
                <a:ea typeface="Gill Sans"/>
                <a:cs typeface="Gill Sans"/>
                <a:sym typeface="Gill Sans"/>
              </a:defRPr>
            </a:lvl3pPr>
            <a:lvl4pPr marR="0" lvl="3" algn="l" rtl="0">
              <a:lnSpc>
                <a:spcPct val="100000"/>
              </a:lnSpc>
              <a:spcBef>
                <a:spcPts val="400"/>
              </a:spcBef>
              <a:spcAft>
                <a:spcPts val="0"/>
              </a:spcAft>
              <a:buClr>
                <a:schemeClr val="accent3"/>
              </a:buClr>
              <a:buSzPts val="2000"/>
              <a:buFont typeface="Noto Sans Symbols"/>
              <a:buChar char="●"/>
              <a:defRPr sz="2000" b="0" i="0" u="none" strike="noStrike" cap="none">
                <a:solidFill>
                  <a:schemeClr val="dk1"/>
                </a:solidFill>
                <a:latin typeface="Gill Sans"/>
                <a:ea typeface="Gill Sans"/>
                <a:cs typeface="Gill Sans"/>
                <a:sym typeface="Gill Sans"/>
              </a:defRPr>
            </a:lvl4pPr>
            <a:lvl5pPr marR="0" lvl="4" algn="l" rtl="0">
              <a:lnSpc>
                <a:spcPct val="100000"/>
              </a:lnSpc>
              <a:spcBef>
                <a:spcPts val="400"/>
              </a:spcBef>
              <a:spcAft>
                <a:spcPts val="0"/>
              </a:spcAft>
              <a:buClr>
                <a:schemeClr val="accent4"/>
              </a:buClr>
              <a:buSzPts val="2000"/>
              <a:buFont typeface="Noto Sans Symbols"/>
              <a:buChar char="●"/>
              <a:defRPr sz="2000" b="0" i="0" u="none" strike="noStrike" cap="none">
                <a:solidFill>
                  <a:schemeClr val="dk1"/>
                </a:solidFill>
                <a:latin typeface="Gill Sans"/>
                <a:ea typeface="Gill Sans"/>
                <a:cs typeface="Gill Sans"/>
                <a:sym typeface="Gill Sans"/>
              </a:defRPr>
            </a:lvl5pPr>
            <a:lvl6pPr marR="0" lvl="5"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Gill Sans"/>
                <a:ea typeface="Gill Sans"/>
                <a:cs typeface="Gill Sans"/>
                <a:sym typeface="Gill Sans"/>
              </a:defRPr>
            </a:lvl6pPr>
            <a:lvl7pPr marR="0" lvl="6"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7pPr>
            <a:lvl8pPr marR="0" lvl="7"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8pPr>
            <a:lvl9pPr marR="0" lvl="8"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9pPr>
          </a:lstStyle>
          <a:p>
            <a:endParaRPr/>
          </a:p>
        </p:txBody>
      </p:sp>
      <p:sp>
        <p:nvSpPr>
          <p:cNvPr id="85" name="Google Shape;85;p348"/>
          <p:cNvSpPr/>
          <p:nvPr/>
        </p:nvSpPr>
        <p:spPr>
          <a:xfrm rot="-2131329">
            <a:off x="528967" y="954341"/>
            <a:ext cx="914400" cy="204310"/>
          </a:xfrm>
          <a:prstGeom prst="flowChartProcess">
            <a:avLst/>
          </a:prstGeom>
          <a:solidFill>
            <a:srgbClr val="FBFBFB">
              <a:alpha val="44705"/>
            </a:srgbClr>
          </a:solidFill>
          <a:ln w="9525" cap="rnd" cmpd="sng">
            <a:solidFill>
              <a:srgbClr val="FFFFFF"/>
            </a:solidFill>
            <a:prstDash val="solid"/>
            <a:round/>
            <a:headEnd type="none" w="sm" len="sm"/>
            <a:tailEnd type="none" w="sm" len="sm"/>
          </a:ln>
          <a:effectLst>
            <a:outerShdw blurRad="25400" dist="25400" dir="3300000" sx="96000" sy="96000" algn="tl" rotWithShape="0">
              <a:srgbClr val="EAD8B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6" name="Google Shape;86;p348"/>
          <p:cNvSpPr/>
          <p:nvPr/>
        </p:nvSpPr>
        <p:spPr>
          <a:xfrm rot="2103354" flipH="1">
            <a:off x="6671556" y="936786"/>
            <a:ext cx="865632" cy="204310"/>
          </a:xfrm>
          <a:prstGeom prst="flowChartProcess">
            <a:avLst/>
          </a:prstGeom>
          <a:solidFill>
            <a:srgbClr val="FBFBFB">
              <a:alpha val="44705"/>
            </a:srgbClr>
          </a:solidFill>
          <a:ln w="9525" cap="rnd" cmpd="sng">
            <a:solidFill>
              <a:srgbClr val="FFFFFF"/>
            </a:solidFill>
            <a:prstDash val="solid"/>
            <a:round/>
            <a:headEnd type="none" w="sm" len="sm"/>
            <a:tailEnd type="none" w="sm" len="sm"/>
          </a:ln>
          <a:effectLst>
            <a:outerShdw blurRad="25400" dist="25400" dir="3300000" sx="96000" sy="96000" algn="tl" rotWithShape="0">
              <a:schemeClr val="lt2">
                <a:alpha val="20000"/>
              </a:scheme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87" name="Google Shape;87;p348"/>
          <p:cNvSpPr txBox="1">
            <a:spLocks noGrp="1"/>
          </p:cNvSpPr>
          <p:nvPr>
            <p:ph type="body" idx="1"/>
          </p:nvPr>
        </p:nvSpPr>
        <p:spPr>
          <a:xfrm>
            <a:off x="1117600" y="4800600"/>
            <a:ext cx="5892800" cy="762000"/>
          </a:xfrm>
          <a:prstGeom prst="rect">
            <a:avLst/>
          </a:prstGeom>
          <a:noFill/>
          <a:ln>
            <a:noFill/>
          </a:ln>
        </p:spPr>
        <p:txBody>
          <a:bodyPr spcFirstLastPara="1" wrap="square" lIns="91425" tIns="45700" rIns="91425" bIns="45700" anchor="ctr" anchorCtr="0">
            <a:normAutofit/>
          </a:bodyPr>
          <a:lstStyle>
            <a:lvl1pPr marL="457200" lvl="0" indent="-228600" algn="l">
              <a:lnSpc>
                <a:spcPct val="114285"/>
              </a:lnSpc>
              <a:spcBef>
                <a:spcPts val="0"/>
              </a:spcBef>
              <a:spcAft>
                <a:spcPts val="0"/>
              </a:spcAft>
              <a:buSzPts val="1120"/>
              <a:buNone/>
              <a:defRPr sz="1400">
                <a:solidFill>
                  <a:srgbClr val="777777"/>
                </a:solidFill>
              </a:defRPr>
            </a:lvl1pPr>
            <a:lvl2pPr marL="914400" lvl="1" indent="-304800" algn="l">
              <a:lnSpc>
                <a:spcPct val="100000"/>
              </a:lnSpc>
              <a:spcBef>
                <a:spcPts val="550"/>
              </a:spcBef>
              <a:spcAft>
                <a:spcPts val="0"/>
              </a:spcAft>
              <a:buSzPts val="1200"/>
              <a:buChar char="◦"/>
              <a:defRPr sz="1200"/>
            </a:lvl2pPr>
            <a:lvl3pPr marL="1371600" lvl="2" indent="-292100" algn="l">
              <a:lnSpc>
                <a:spcPct val="100000"/>
              </a:lnSpc>
              <a:spcBef>
                <a:spcPts val="200"/>
              </a:spcBef>
              <a:spcAft>
                <a:spcPts val="0"/>
              </a:spcAft>
              <a:buSzPts val="1000"/>
              <a:buChar char="●"/>
              <a:defRPr sz="1000"/>
            </a:lvl3pPr>
            <a:lvl4pPr marL="1828800" lvl="3" indent="-285750" algn="l">
              <a:lnSpc>
                <a:spcPct val="100000"/>
              </a:lnSpc>
              <a:spcBef>
                <a:spcPts val="180"/>
              </a:spcBef>
              <a:spcAft>
                <a:spcPts val="0"/>
              </a:spcAft>
              <a:buSzPts val="900"/>
              <a:buChar char="●"/>
              <a:defRPr sz="900"/>
            </a:lvl4pPr>
            <a:lvl5pPr marL="2286000" lvl="4" indent="-285750" algn="l">
              <a:lnSpc>
                <a:spcPct val="100000"/>
              </a:lnSpc>
              <a:spcBef>
                <a:spcPts val="180"/>
              </a:spcBef>
              <a:spcAft>
                <a:spcPts val="0"/>
              </a:spcAft>
              <a:buSzPts val="900"/>
              <a:buChar char="●"/>
              <a:defRPr sz="900"/>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349"/>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562214"/>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349"/>
          <p:cNvSpPr txBox="1">
            <a:spLocks noGrp="1"/>
          </p:cNvSpPr>
          <p:nvPr>
            <p:ph type="body" idx="1"/>
          </p:nvPr>
        </p:nvSpPr>
        <p:spPr>
          <a:xfrm rot="5400000">
            <a:off x="4512564" y="-1150620"/>
            <a:ext cx="4800600" cy="999744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600"/>
              </a:spcBef>
              <a:spcAft>
                <a:spcPts val="0"/>
              </a:spcAft>
              <a:buSzPts val="1440"/>
              <a:buChar char="⚫"/>
              <a:defRPr/>
            </a:lvl1pPr>
            <a:lvl2pPr marL="914400" lvl="1" indent="-342900" algn="l">
              <a:lnSpc>
                <a:spcPct val="100000"/>
              </a:lnSpc>
              <a:spcBef>
                <a:spcPts val="55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91" name="Google Shape;91;p349"/>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49"/>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349"/>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theme" Target="../theme/theme3.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tile tx="0" ty="0" sx="90000" sy="90000" flip="xy" algn="tl"/>
        </a:blipFill>
        <a:effectLst/>
      </p:bgPr>
    </p:bg>
    <p:spTree>
      <p:nvGrpSpPr>
        <p:cNvPr id="1" name="Shape 9"/>
        <p:cNvGrpSpPr/>
        <p:nvPr/>
      </p:nvGrpSpPr>
      <p:grpSpPr>
        <a:xfrm>
          <a:off x="0" y="0"/>
          <a:ext cx="0" cy="0"/>
          <a:chOff x="0" y="0"/>
          <a:chExt cx="0" cy="0"/>
        </a:xfrm>
      </p:grpSpPr>
      <p:sp>
        <p:nvSpPr>
          <p:cNvPr id="10" name="Google Shape;10;p309"/>
          <p:cNvSpPr/>
          <p:nvPr/>
        </p:nvSpPr>
        <p:spPr>
          <a:xfrm>
            <a:off x="-1087902" y="-815922"/>
            <a:ext cx="2185183" cy="1638887"/>
          </a:xfrm>
          <a:prstGeom prst="pie">
            <a:avLst>
              <a:gd name="adj1" fmla="val 0"/>
              <a:gd name="adj2" fmla="val 5402120"/>
            </a:avLst>
          </a:prstGeom>
          <a:solidFill>
            <a:srgbClr val="FEF9F3">
              <a:alpha val="32941"/>
            </a:srgbClr>
          </a:solidFill>
          <a:ln w="9525" cap="rnd" cmpd="sng">
            <a:solidFill>
              <a:srgbClr val="D1C19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1" name="Google Shape;11;p309"/>
          <p:cNvSpPr/>
          <p:nvPr/>
        </p:nvSpPr>
        <p:spPr>
          <a:xfrm>
            <a:off x="225089" y="21103"/>
            <a:ext cx="2269588" cy="1702191"/>
          </a:xfrm>
          <a:prstGeom prst="ellipse">
            <a:avLst/>
          </a:prstGeom>
          <a:noFill/>
          <a:ln w="27300" cap="rnd" cmpd="sng">
            <a:solidFill>
              <a:srgbClr val="FFF5DB"/>
            </a:solidFill>
            <a:prstDash val="solid"/>
            <a:round/>
            <a:headEnd type="none" w="sm" len="sm"/>
            <a:tailEnd type="none" w="sm" len="sm"/>
          </a:ln>
          <a:effectLst>
            <a:outerShdw blurRad="25400" dist="25400" dir="5400000" algn="tl" rotWithShape="0">
              <a:srgbClr val="ADA48C">
                <a:alpha val="8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2" name="Google Shape;12;p309"/>
          <p:cNvSpPr/>
          <p:nvPr/>
        </p:nvSpPr>
        <p:spPr>
          <a:xfrm rot="2315675">
            <a:off x="243842" y="1055077"/>
            <a:ext cx="1500956" cy="1102624"/>
          </a:xfrm>
          <a:prstGeom prst="donut">
            <a:avLst>
              <a:gd name="adj" fmla="val 11833"/>
            </a:avLst>
          </a:prstGeom>
          <a:gradFill>
            <a:gsLst>
              <a:gs pos="0">
                <a:srgbClr val="FEFBF4">
                  <a:alpha val="69803"/>
                </a:srgbClr>
              </a:gs>
              <a:gs pos="70000">
                <a:srgbClr val="FFFDF8">
                  <a:alpha val="54901"/>
                </a:srgbClr>
              </a:gs>
              <a:gs pos="100000">
                <a:srgbClr val="EDCF8C">
                  <a:alpha val="60000"/>
                </a:srgbClr>
              </a:gs>
            </a:gsLst>
            <a:path path="circle">
              <a:fillToRect/>
            </a:path>
            <a:tileRect/>
          </a:gradFill>
          <a:ln w="9525" cap="rnd" cmpd="sng">
            <a:solidFill>
              <a:srgbClr val="C5B390"/>
            </a:solidFill>
            <a:prstDash val="solid"/>
            <a:round/>
            <a:headEnd type="none" w="sm" len="sm"/>
            <a:tailEnd type="none" w="sm" len="sm"/>
          </a:ln>
          <a:effectLst>
            <a:outerShdw blurRad="12700" dist="15000" dir="4500000" algn="tl" rotWithShape="0">
              <a:srgbClr val="564E4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3" name="Google Shape;13;p309"/>
          <p:cNvSpPr/>
          <p:nvPr/>
        </p:nvSpPr>
        <p:spPr>
          <a:xfrm>
            <a:off x="1350498" y="-54"/>
            <a:ext cx="10841503" cy="685805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4" name="Google Shape;14;p309"/>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rgbClr val="562214"/>
              </a:buClr>
              <a:buSzPts val="4300"/>
              <a:buFont typeface="Gill Sans"/>
              <a:buNone/>
              <a:defRPr sz="4300" b="0" i="0" u="none" strike="noStrike" cap="none">
                <a:solidFill>
                  <a:srgbClr val="562214"/>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309"/>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lvl1pPr marL="457200" marR="0" lvl="0" indent="-391160" algn="l" rtl="0">
              <a:lnSpc>
                <a:spcPct val="100000"/>
              </a:lnSpc>
              <a:spcBef>
                <a:spcPts val="600"/>
              </a:spcBef>
              <a:spcAft>
                <a:spcPts val="0"/>
              </a:spcAft>
              <a:buClr>
                <a:schemeClr val="accent1"/>
              </a:buClr>
              <a:buSzPts val="2560"/>
              <a:buFont typeface="Noto Sans Symbols"/>
              <a:buChar char="⚫"/>
              <a:defRPr sz="3200" b="0" i="0" u="none" strike="noStrike" cap="none">
                <a:solidFill>
                  <a:schemeClr val="dk1"/>
                </a:solidFill>
                <a:latin typeface="Gill Sans"/>
                <a:ea typeface="Gill Sans"/>
                <a:cs typeface="Gill Sans"/>
                <a:sym typeface="Gill Sans"/>
              </a:defRPr>
            </a:lvl1pPr>
            <a:lvl2pPr marL="914400" marR="0" lvl="1" indent="-406400" algn="l" rtl="0">
              <a:lnSpc>
                <a:spcPct val="100000"/>
              </a:lnSpc>
              <a:spcBef>
                <a:spcPts val="550"/>
              </a:spcBef>
              <a:spcAft>
                <a:spcPts val="0"/>
              </a:spcAft>
              <a:buClr>
                <a:schemeClr val="accent1"/>
              </a:buClr>
              <a:buSzPts val="2800"/>
              <a:buFont typeface="Verdana"/>
              <a:buChar char="◦"/>
              <a:defRPr sz="2800" b="0" i="0" u="none" strike="noStrike" cap="none">
                <a:solidFill>
                  <a:schemeClr val="dk1"/>
                </a:solidFill>
                <a:latin typeface="Gill Sans"/>
                <a:ea typeface="Gill Sans"/>
                <a:cs typeface="Gill Sans"/>
                <a:sym typeface="Gill Sans"/>
              </a:defRPr>
            </a:lvl2pPr>
            <a:lvl3pPr marL="1371600" marR="0" lvl="2" indent="-381000" algn="l" rtl="0">
              <a:lnSpc>
                <a:spcPct val="100000"/>
              </a:lnSpc>
              <a:spcBef>
                <a:spcPts val="480"/>
              </a:spcBef>
              <a:spcAft>
                <a:spcPts val="0"/>
              </a:spcAft>
              <a:buClr>
                <a:schemeClr val="accent2"/>
              </a:buClr>
              <a:buSzPts val="2400"/>
              <a:buFont typeface="Noto Sans Symbols"/>
              <a:buChar char="●"/>
              <a:defRPr sz="2400" b="0" i="0" u="none" strike="noStrike" cap="none">
                <a:solidFill>
                  <a:schemeClr val="dk1"/>
                </a:solidFill>
                <a:latin typeface="Gill Sans"/>
                <a:ea typeface="Gill Sans"/>
                <a:cs typeface="Gill Sans"/>
                <a:sym typeface="Gill Sans"/>
              </a:defRPr>
            </a:lvl3pPr>
            <a:lvl4pPr marL="1828800" marR="0" lvl="3" indent="-355600" algn="l" rtl="0">
              <a:lnSpc>
                <a:spcPct val="100000"/>
              </a:lnSpc>
              <a:spcBef>
                <a:spcPts val="400"/>
              </a:spcBef>
              <a:spcAft>
                <a:spcPts val="0"/>
              </a:spcAft>
              <a:buClr>
                <a:schemeClr val="accent3"/>
              </a:buClr>
              <a:buSzPts val="2000"/>
              <a:buFont typeface="Noto Sans Symbols"/>
              <a:buChar char="●"/>
              <a:defRPr sz="2000" b="0" i="0" u="none" strike="noStrike" cap="none">
                <a:solidFill>
                  <a:schemeClr val="dk1"/>
                </a:solidFill>
                <a:latin typeface="Gill Sans"/>
                <a:ea typeface="Gill Sans"/>
                <a:cs typeface="Gill Sans"/>
                <a:sym typeface="Gill Sans"/>
              </a:defRPr>
            </a:lvl4pPr>
            <a:lvl5pPr marL="2286000" marR="0" lvl="4" indent="-355600" algn="l" rtl="0">
              <a:lnSpc>
                <a:spcPct val="100000"/>
              </a:lnSpc>
              <a:spcBef>
                <a:spcPts val="400"/>
              </a:spcBef>
              <a:spcAft>
                <a:spcPts val="0"/>
              </a:spcAft>
              <a:buClr>
                <a:schemeClr val="accent4"/>
              </a:buClr>
              <a:buSzPts val="2000"/>
              <a:buFont typeface="Noto Sans Symbols"/>
              <a:buChar char="●"/>
              <a:defRPr sz="2000" b="0" i="0" u="none" strike="noStrike" cap="none">
                <a:solidFill>
                  <a:schemeClr val="dk1"/>
                </a:solidFill>
                <a:latin typeface="Gill Sans"/>
                <a:ea typeface="Gill Sans"/>
                <a:cs typeface="Gill Sans"/>
                <a:sym typeface="Gill Sans"/>
              </a:defRPr>
            </a:lvl5pPr>
            <a:lvl6pPr marL="2743200" marR="0" lvl="5" indent="-355600" algn="l" rtl="0">
              <a:lnSpc>
                <a:spcPct val="100000"/>
              </a:lnSpc>
              <a:spcBef>
                <a:spcPts val="400"/>
              </a:spcBef>
              <a:spcAft>
                <a:spcPts val="0"/>
              </a:spcAft>
              <a:buClr>
                <a:schemeClr val="accent5"/>
              </a:buClr>
              <a:buSzPts val="2000"/>
              <a:buFont typeface="Noto Sans Symbols"/>
              <a:buChar char="●"/>
              <a:defRPr sz="2000" b="0" i="0" u="none" strike="noStrike" cap="none">
                <a:solidFill>
                  <a:schemeClr val="dk1"/>
                </a:solidFill>
                <a:latin typeface="Gill Sans"/>
                <a:ea typeface="Gill Sans"/>
                <a:cs typeface="Gill Sans"/>
                <a:sym typeface="Gill Sans"/>
              </a:defRPr>
            </a:lvl6pPr>
            <a:lvl7pPr marL="3200400" marR="0" lvl="6"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7pPr>
            <a:lvl8pPr marL="3657600" marR="0" lvl="7"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8pPr>
            <a:lvl9pPr marL="4114800" marR="0" lvl="8" indent="-355600" algn="l" rtl="0">
              <a:lnSpc>
                <a:spcPct val="100000"/>
              </a:lnSpc>
              <a:spcBef>
                <a:spcPts val="400"/>
              </a:spcBef>
              <a:spcAft>
                <a:spcPts val="0"/>
              </a:spcAft>
              <a:buClr>
                <a:schemeClr val="accent6"/>
              </a:buClr>
              <a:buSzPts val="2000"/>
              <a:buFont typeface="Noto Sans Symbols"/>
              <a:buChar char="●"/>
              <a:defRPr sz="2000" b="0" i="0" u="none" strike="noStrike" cap="none">
                <a:solidFill>
                  <a:schemeClr val="dk1"/>
                </a:solidFill>
                <a:latin typeface="Gill Sans"/>
                <a:ea typeface="Gill Sans"/>
                <a:cs typeface="Gill Sans"/>
                <a:sym typeface="Gill Sans"/>
              </a:defRPr>
            </a:lvl9pPr>
          </a:lstStyle>
          <a:p>
            <a:endParaRPr/>
          </a:p>
        </p:txBody>
      </p:sp>
      <p:sp>
        <p:nvSpPr>
          <p:cNvPr id="16" name="Google Shape;16;p309"/>
          <p:cNvSpPr txBox="1">
            <a:spLocks noGrp="1"/>
          </p:cNvSpPr>
          <p:nvPr>
            <p:ph type="dt" idx="10"/>
          </p:nvPr>
        </p:nvSpPr>
        <p:spPr>
          <a:xfrm>
            <a:off x="4775200" y="6305550"/>
            <a:ext cx="2844800" cy="476250"/>
          </a:xfrm>
          <a:prstGeom prst="rect">
            <a:avLst/>
          </a:prstGeom>
          <a:noFill/>
          <a:ln>
            <a:noFill/>
          </a:ln>
        </p:spPr>
        <p:txBody>
          <a:bodyPr spcFirstLastPara="1" wrap="square" lIns="91425" tIns="45700" rIns="91425" bIns="45700" anchor="b" anchorCtr="0">
            <a:noAutofit/>
          </a:bodyPr>
          <a:lstStyle>
            <a:lvl1pPr marR="0" lvl="0" algn="r" rtl="0">
              <a:spcBef>
                <a:spcPts val="0"/>
              </a:spcBef>
              <a:spcAft>
                <a:spcPts val="0"/>
              </a:spcAft>
              <a:buSzPts val="1400"/>
              <a:buNone/>
              <a:defRPr sz="1200" b="0" i="0" u="none" strike="noStrike" cap="none">
                <a:solidFill>
                  <a:srgbClr val="B3A787"/>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7" name="Google Shape;17;p309"/>
          <p:cNvSpPr txBox="1">
            <a:spLocks noGrp="1"/>
          </p:cNvSpPr>
          <p:nvPr>
            <p:ph type="ftr" idx="11"/>
          </p:nvPr>
        </p:nvSpPr>
        <p:spPr>
          <a:xfrm>
            <a:off x="7620000" y="6305550"/>
            <a:ext cx="3860800" cy="47625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rgbClr val="B3A787"/>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8" name="Google Shape;18;p309"/>
          <p:cNvSpPr txBox="1">
            <a:spLocks noGrp="1"/>
          </p:cNvSpPr>
          <p:nvPr>
            <p:ph type="sldNum" idx="12"/>
          </p:nvPr>
        </p:nvSpPr>
        <p:spPr>
          <a:xfrm>
            <a:off x="11484864" y="6305550"/>
            <a:ext cx="609600" cy="476250"/>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1200" b="0" i="0" u="none" strike="noStrike" cap="none">
                <a:solidFill>
                  <a:srgbClr val="B3A787"/>
                </a:solidFill>
                <a:latin typeface="Gill Sans"/>
                <a:ea typeface="Gill Sans"/>
                <a:cs typeface="Gill Sans"/>
                <a:sym typeface="Gill Sans"/>
              </a:defRPr>
            </a:lvl1pPr>
            <a:lvl2pPr marL="0" marR="0" lvl="1" indent="0" algn="ctr" rtl="0">
              <a:spcBef>
                <a:spcPts val="0"/>
              </a:spcBef>
              <a:buNone/>
              <a:defRPr sz="1200" b="0" i="0" u="none" strike="noStrike" cap="none">
                <a:solidFill>
                  <a:srgbClr val="B3A787"/>
                </a:solidFill>
                <a:latin typeface="Gill Sans"/>
                <a:ea typeface="Gill Sans"/>
                <a:cs typeface="Gill Sans"/>
                <a:sym typeface="Gill Sans"/>
              </a:defRPr>
            </a:lvl2pPr>
            <a:lvl3pPr marL="0" marR="0" lvl="2" indent="0" algn="ctr" rtl="0">
              <a:spcBef>
                <a:spcPts val="0"/>
              </a:spcBef>
              <a:buNone/>
              <a:defRPr sz="1200" b="0" i="0" u="none" strike="noStrike" cap="none">
                <a:solidFill>
                  <a:srgbClr val="B3A787"/>
                </a:solidFill>
                <a:latin typeface="Gill Sans"/>
                <a:ea typeface="Gill Sans"/>
                <a:cs typeface="Gill Sans"/>
                <a:sym typeface="Gill Sans"/>
              </a:defRPr>
            </a:lvl3pPr>
            <a:lvl4pPr marL="0" marR="0" lvl="3" indent="0" algn="ctr" rtl="0">
              <a:spcBef>
                <a:spcPts val="0"/>
              </a:spcBef>
              <a:buNone/>
              <a:defRPr sz="1200" b="0" i="0" u="none" strike="noStrike" cap="none">
                <a:solidFill>
                  <a:srgbClr val="B3A787"/>
                </a:solidFill>
                <a:latin typeface="Gill Sans"/>
                <a:ea typeface="Gill Sans"/>
                <a:cs typeface="Gill Sans"/>
                <a:sym typeface="Gill Sans"/>
              </a:defRPr>
            </a:lvl4pPr>
            <a:lvl5pPr marL="0" marR="0" lvl="4" indent="0" algn="ctr" rtl="0">
              <a:spcBef>
                <a:spcPts val="0"/>
              </a:spcBef>
              <a:buNone/>
              <a:defRPr sz="1200" b="0" i="0" u="none" strike="noStrike" cap="none">
                <a:solidFill>
                  <a:srgbClr val="B3A787"/>
                </a:solidFill>
                <a:latin typeface="Gill Sans"/>
                <a:ea typeface="Gill Sans"/>
                <a:cs typeface="Gill Sans"/>
                <a:sym typeface="Gill Sans"/>
              </a:defRPr>
            </a:lvl5pPr>
            <a:lvl6pPr marL="0" marR="0" lvl="5" indent="0" algn="ctr" rtl="0">
              <a:spcBef>
                <a:spcPts val="0"/>
              </a:spcBef>
              <a:buNone/>
              <a:defRPr sz="1200" b="0" i="0" u="none" strike="noStrike" cap="none">
                <a:solidFill>
                  <a:srgbClr val="B3A787"/>
                </a:solidFill>
                <a:latin typeface="Gill Sans"/>
                <a:ea typeface="Gill Sans"/>
                <a:cs typeface="Gill Sans"/>
                <a:sym typeface="Gill Sans"/>
              </a:defRPr>
            </a:lvl6pPr>
            <a:lvl7pPr marL="0" marR="0" lvl="6" indent="0" algn="ctr" rtl="0">
              <a:spcBef>
                <a:spcPts val="0"/>
              </a:spcBef>
              <a:buNone/>
              <a:defRPr sz="1200" b="0" i="0" u="none" strike="noStrike" cap="none">
                <a:solidFill>
                  <a:srgbClr val="B3A787"/>
                </a:solidFill>
                <a:latin typeface="Gill Sans"/>
                <a:ea typeface="Gill Sans"/>
                <a:cs typeface="Gill Sans"/>
                <a:sym typeface="Gill Sans"/>
              </a:defRPr>
            </a:lvl7pPr>
            <a:lvl8pPr marL="0" marR="0" lvl="7" indent="0" algn="ctr" rtl="0">
              <a:spcBef>
                <a:spcPts val="0"/>
              </a:spcBef>
              <a:buNone/>
              <a:defRPr sz="1200" b="0" i="0" u="none" strike="noStrike" cap="none">
                <a:solidFill>
                  <a:srgbClr val="B3A787"/>
                </a:solidFill>
                <a:latin typeface="Gill Sans"/>
                <a:ea typeface="Gill Sans"/>
                <a:cs typeface="Gill Sans"/>
                <a:sym typeface="Gill Sans"/>
              </a:defRPr>
            </a:lvl8pPr>
            <a:lvl9pPr marL="0" marR="0" lvl="8" indent="0" algn="ctr" rtl="0">
              <a:spcBef>
                <a:spcPts val="0"/>
              </a:spcBef>
              <a:buNone/>
              <a:defRPr sz="1200" b="0" i="0" u="none" strike="noStrike" cap="none">
                <a:solidFill>
                  <a:srgbClr val="B3A787"/>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pPr marL="0" lvl="0" indent="0" algn="ctr" rtl="0">
                <a:spcBef>
                  <a:spcPts val="0"/>
                </a:spcBef>
                <a:spcAft>
                  <a:spcPts val="0"/>
                </a:spcAft>
                <a:buNone/>
              </a:pPr>
              <a:t>‹#›</a:t>
            </a:fld>
            <a:endParaRPr/>
          </a:p>
        </p:txBody>
      </p:sp>
      <p:sp>
        <p:nvSpPr>
          <p:cNvPr id="19" name="Google Shape;19;p309"/>
          <p:cNvSpPr/>
          <p:nvPr/>
        </p:nvSpPr>
        <p:spPr>
          <a:xfrm>
            <a:off x="1353312" y="-54"/>
            <a:ext cx="97536" cy="6858054"/>
          </a:xfrm>
          <a:prstGeom prst="rect">
            <a:avLst/>
          </a:prstGeom>
          <a:solidFill>
            <a:schemeClr val="lt1"/>
          </a:solidFill>
          <a:ln>
            <a:noFill/>
          </a:ln>
          <a:effectLst>
            <a:outerShdw blurRad="38550" dist="38000" dir="10800000" algn="tl" rotWithShape="0">
              <a:srgbClr val="6F6A5F">
                <a:alpha val="2470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grpSp>
        <p:nvGrpSpPr>
          <p:cNvPr id="101" name="Google Shape;101;p312"/>
          <p:cNvGrpSpPr/>
          <p:nvPr/>
        </p:nvGrpSpPr>
        <p:grpSpPr>
          <a:xfrm>
            <a:off x="0" y="-8467"/>
            <a:ext cx="12192000" cy="6866467"/>
            <a:chOff x="0" y="-8467"/>
            <a:chExt cx="12192000" cy="6866467"/>
          </a:xfrm>
        </p:grpSpPr>
        <p:cxnSp>
          <p:nvCxnSpPr>
            <p:cNvPr id="102" name="Google Shape;102;p31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03" name="Google Shape;103;p31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04" name="Google Shape;104;p31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5" name="Google Shape;105;p31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06" name="Google Shape;106;p31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1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08" name="Google Shape;108;p31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09" name="Google Shape;109;p31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10" name="Google Shape;110;p31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12"/>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3" name="Google Shape;113;p312"/>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rmAutofit/>
          </a:bodyPr>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14" name="Google Shape;114;p312"/>
          <p:cNvSpPr txBox="1">
            <a:spLocks noGrp="1"/>
          </p:cNvSpPr>
          <p:nvPr>
            <p:ph type="dt" idx="10"/>
          </p:nvPr>
        </p:nvSpPr>
        <p:spPr>
          <a:xfrm>
            <a:off x="7205133" y="6041362"/>
            <a:ext cx="91193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15" name="Google Shape;115;p312"/>
          <p:cNvSpPr txBox="1">
            <a:spLocks noGrp="1"/>
          </p:cNvSpPr>
          <p:nvPr>
            <p:ph type="ftr" idx="11"/>
          </p:nvPr>
        </p:nvSpPr>
        <p:spPr>
          <a:xfrm>
            <a:off x="677334" y="6041362"/>
            <a:ext cx="629761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16" name="Google Shape;116;p312"/>
          <p:cNvSpPr txBox="1">
            <a:spLocks noGrp="1"/>
          </p:cNvSpPr>
          <p:nvPr>
            <p:ph type="sldNum" idx="12"/>
          </p:nvPr>
        </p:nvSpPr>
        <p:spPr>
          <a:xfrm>
            <a:off x="8590663" y="6041362"/>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1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4" name="Google Shape;254;p31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55" name="Google Shape;255;p315"/>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6" name="Google Shape;256;p315"/>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7" name="Google Shape;257;p315"/>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7"/>
        <p:cNvGrpSpPr/>
        <p:nvPr/>
      </p:nvGrpSpPr>
      <p:grpSpPr>
        <a:xfrm>
          <a:off x="0" y="0"/>
          <a:ext cx="0" cy="0"/>
          <a:chOff x="0" y="0"/>
          <a:chExt cx="0" cy="0"/>
        </a:xfrm>
      </p:grpSpPr>
      <p:sp>
        <p:nvSpPr>
          <p:cNvPr id="328" name="Google Shape;328;p319"/>
          <p:cNvSpPr/>
          <p:nvPr/>
        </p:nvSpPr>
        <p:spPr>
          <a:xfrm>
            <a:off x="0" y="366714"/>
            <a:ext cx="12192000" cy="84137"/>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29" name="Google Shape;329;p319"/>
          <p:cNvSpPr/>
          <p:nvPr/>
        </p:nvSpPr>
        <p:spPr>
          <a:xfrm>
            <a:off x="0" y="0"/>
            <a:ext cx="12192000" cy="31115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0" name="Google Shape;330;p319"/>
          <p:cNvSpPr/>
          <p:nvPr/>
        </p:nvSpPr>
        <p:spPr>
          <a:xfrm>
            <a:off x="0" y="307976"/>
            <a:ext cx="12192000" cy="92075"/>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1" name="Google Shape;331;p319"/>
          <p:cNvSpPr/>
          <p:nvPr/>
        </p:nvSpPr>
        <p:spPr>
          <a:xfrm rot="10800000" flipH="1">
            <a:off x="7213600" y="360364"/>
            <a:ext cx="4978400" cy="9048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2" name="Google Shape;332;p319"/>
          <p:cNvSpPr/>
          <p:nvPr/>
        </p:nvSpPr>
        <p:spPr>
          <a:xfrm rot="10800000" flipH="1">
            <a:off x="7213600" y="439739"/>
            <a:ext cx="4978400" cy="180975"/>
          </a:xfrm>
          <a:prstGeom prst="rect">
            <a:avLst/>
          </a:prstGeom>
          <a:solidFill>
            <a:schemeClr val="accent2">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3" name="Google Shape;333;p319"/>
          <p:cNvSpPr/>
          <p:nvPr/>
        </p:nvSpPr>
        <p:spPr>
          <a:xfrm>
            <a:off x="7209367" y="496889"/>
            <a:ext cx="4085167" cy="28575"/>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4" name="Google Shape;334;p319"/>
          <p:cNvSpPr/>
          <p:nvPr/>
        </p:nvSpPr>
        <p:spPr>
          <a:xfrm>
            <a:off x="9831917" y="588963"/>
            <a:ext cx="2133600" cy="36512"/>
          </a:xfrm>
          <a:prstGeom prst="roundRect">
            <a:avLst>
              <a:gd name="adj" fmla="val 16667"/>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5" name="Google Shape;335;p319"/>
          <p:cNvSpPr/>
          <p:nvPr/>
        </p:nvSpPr>
        <p:spPr>
          <a:xfrm>
            <a:off x="12113684" y="-1588"/>
            <a:ext cx="76200" cy="620713"/>
          </a:xfrm>
          <a:prstGeom prst="rect">
            <a:avLst/>
          </a:prstGeom>
          <a:solidFill>
            <a:srgbClr val="FFFFFF">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6" name="Google Shape;336;p319"/>
          <p:cNvSpPr/>
          <p:nvPr/>
        </p:nvSpPr>
        <p:spPr>
          <a:xfrm>
            <a:off x="12058651" y="-1588"/>
            <a:ext cx="38100" cy="620713"/>
          </a:xfrm>
          <a:prstGeom prst="rect">
            <a:avLst/>
          </a:prstGeom>
          <a:solidFill>
            <a:srgbClr val="FFFFFF">
              <a:alpha val="6470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7" name="Google Shape;337;p319"/>
          <p:cNvSpPr/>
          <p:nvPr/>
        </p:nvSpPr>
        <p:spPr>
          <a:xfrm>
            <a:off x="12033251" y="-1588"/>
            <a:ext cx="12700" cy="620713"/>
          </a:xfrm>
          <a:prstGeom prst="rect">
            <a:avLst/>
          </a:prstGeom>
          <a:solidFill>
            <a:srgbClr val="FFFFFF">
              <a:alpha val="6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8" name="Google Shape;338;p319"/>
          <p:cNvSpPr/>
          <p:nvPr/>
        </p:nvSpPr>
        <p:spPr>
          <a:xfrm>
            <a:off x="11967633" y="-1588"/>
            <a:ext cx="35984" cy="620713"/>
          </a:xfrm>
          <a:prstGeom prst="rect">
            <a:avLst/>
          </a:prstGeom>
          <a:solidFill>
            <a:srgbClr val="FFFFFF">
              <a:alpha val="4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39" name="Google Shape;339;p319"/>
          <p:cNvSpPr/>
          <p:nvPr/>
        </p:nvSpPr>
        <p:spPr>
          <a:xfrm>
            <a:off x="11887201" y="0"/>
            <a:ext cx="74084" cy="585788"/>
          </a:xfrm>
          <a:prstGeom prst="rect">
            <a:avLst/>
          </a:prstGeom>
          <a:solidFill>
            <a:srgbClr val="FFFFFF">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40" name="Google Shape;340;p319"/>
          <p:cNvSpPr/>
          <p:nvPr/>
        </p:nvSpPr>
        <p:spPr>
          <a:xfrm>
            <a:off x="11832167" y="0"/>
            <a:ext cx="10584" cy="585788"/>
          </a:xfrm>
          <a:prstGeom prst="rect">
            <a:avLst/>
          </a:prstGeom>
          <a:solidFill>
            <a:srgbClr val="FFFF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341" name="Google Shape;341;p319"/>
          <p:cNvSpPr txBox="1">
            <a:spLocks noGrp="1"/>
          </p:cNvSpPr>
          <p:nvPr>
            <p:ph type="title"/>
          </p:nvPr>
        </p:nvSpPr>
        <p:spPr>
          <a:xfrm>
            <a:off x="609600" y="1143000"/>
            <a:ext cx="10972800" cy="1066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0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4000" b="0" i="0" u="none" strike="noStrike" cap="none">
                <a:solidFill>
                  <a:schemeClr val="dk2"/>
                </a:solidFill>
                <a:latin typeface="Trebuchet MS"/>
                <a:ea typeface="Trebuchet MS"/>
                <a:cs typeface="Trebuchet MS"/>
                <a:sym typeface="Trebuchet MS"/>
              </a:defRPr>
            </a:lvl2pPr>
            <a:lvl3pPr marR="0" lvl="2" algn="l" rtl="0">
              <a:spcBef>
                <a:spcPts val="0"/>
              </a:spcBef>
              <a:spcAft>
                <a:spcPts val="0"/>
              </a:spcAft>
              <a:buSzPts val="1400"/>
              <a:buNone/>
              <a:defRPr sz="4000" b="0" i="0" u="none" strike="noStrike" cap="none">
                <a:solidFill>
                  <a:schemeClr val="dk2"/>
                </a:solidFill>
                <a:latin typeface="Trebuchet MS"/>
                <a:ea typeface="Trebuchet MS"/>
                <a:cs typeface="Trebuchet MS"/>
                <a:sym typeface="Trebuchet MS"/>
              </a:defRPr>
            </a:lvl3pPr>
            <a:lvl4pPr marR="0" lvl="3" algn="l" rtl="0">
              <a:spcBef>
                <a:spcPts val="0"/>
              </a:spcBef>
              <a:spcAft>
                <a:spcPts val="0"/>
              </a:spcAft>
              <a:buSzPts val="1400"/>
              <a:buNone/>
              <a:defRPr sz="4000" b="0" i="0" u="none" strike="noStrike" cap="none">
                <a:solidFill>
                  <a:schemeClr val="dk2"/>
                </a:solidFill>
                <a:latin typeface="Trebuchet MS"/>
                <a:ea typeface="Trebuchet MS"/>
                <a:cs typeface="Trebuchet MS"/>
                <a:sym typeface="Trebuchet MS"/>
              </a:defRPr>
            </a:lvl4pPr>
            <a:lvl5pPr marR="0" lvl="4" algn="l" rtl="0">
              <a:spcBef>
                <a:spcPts val="0"/>
              </a:spcBef>
              <a:spcAft>
                <a:spcPts val="0"/>
              </a:spcAft>
              <a:buSzPts val="1400"/>
              <a:buNone/>
              <a:defRPr sz="4000" b="0" i="0" u="none" strike="noStrike" cap="none">
                <a:solidFill>
                  <a:schemeClr val="dk2"/>
                </a:solidFill>
                <a:latin typeface="Trebuchet MS"/>
                <a:ea typeface="Trebuchet MS"/>
                <a:cs typeface="Trebuchet MS"/>
                <a:sym typeface="Trebuchet MS"/>
              </a:defRPr>
            </a:lvl5pPr>
            <a:lvl6pPr marR="0" lvl="5" algn="l" rtl="0">
              <a:spcBef>
                <a:spcPts val="0"/>
              </a:spcBef>
              <a:spcAft>
                <a:spcPts val="0"/>
              </a:spcAft>
              <a:buSzPts val="1400"/>
              <a:buNone/>
              <a:defRPr sz="4000" b="0" i="0" u="none" strike="noStrike" cap="none">
                <a:solidFill>
                  <a:schemeClr val="dk2"/>
                </a:solidFill>
                <a:latin typeface="Trebuchet MS"/>
                <a:ea typeface="Trebuchet MS"/>
                <a:cs typeface="Trebuchet MS"/>
                <a:sym typeface="Trebuchet MS"/>
              </a:defRPr>
            </a:lvl6pPr>
            <a:lvl7pPr marR="0" lvl="6" algn="l" rtl="0">
              <a:spcBef>
                <a:spcPts val="0"/>
              </a:spcBef>
              <a:spcAft>
                <a:spcPts val="0"/>
              </a:spcAft>
              <a:buSzPts val="1400"/>
              <a:buNone/>
              <a:defRPr sz="4000" b="0" i="0" u="none" strike="noStrike" cap="none">
                <a:solidFill>
                  <a:schemeClr val="dk2"/>
                </a:solidFill>
                <a:latin typeface="Trebuchet MS"/>
                <a:ea typeface="Trebuchet MS"/>
                <a:cs typeface="Trebuchet MS"/>
                <a:sym typeface="Trebuchet MS"/>
              </a:defRPr>
            </a:lvl7pPr>
            <a:lvl8pPr marR="0" lvl="7" algn="l" rtl="0">
              <a:spcBef>
                <a:spcPts val="0"/>
              </a:spcBef>
              <a:spcAft>
                <a:spcPts val="0"/>
              </a:spcAft>
              <a:buSzPts val="1400"/>
              <a:buNone/>
              <a:defRPr sz="4000" b="0" i="0" u="none" strike="noStrike" cap="none">
                <a:solidFill>
                  <a:schemeClr val="dk2"/>
                </a:solidFill>
                <a:latin typeface="Trebuchet MS"/>
                <a:ea typeface="Trebuchet MS"/>
                <a:cs typeface="Trebuchet MS"/>
                <a:sym typeface="Trebuchet MS"/>
              </a:defRPr>
            </a:lvl8pPr>
            <a:lvl9pPr marR="0" lvl="8" algn="l" rtl="0">
              <a:spcBef>
                <a:spcPts val="0"/>
              </a:spcBef>
              <a:spcAft>
                <a:spcPts val="0"/>
              </a:spcAft>
              <a:buSzPts val="1400"/>
              <a:buNone/>
              <a:defRPr sz="4000" b="0" i="0" u="none" strike="noStrike" cap="none">
                <a:solidFill>
                  <a:schemeClr val="dk2"/>
                </a:solidFill>
                <a:latin typeface="Trebuchet MS"/>
                <a:ea typeface="Trebuchet MS"/>
                <a:cs typeface="Trebuchet MS"/>
                <a:sym typeface="Trebuchet MS"/>
              </a:defRPr>
            </a:lvl9pPr>
          </a:lstStyle>
          <a:p>
            <a:endParaRPr/>
          </a:p>
        </p:txBody>
      </p:sp>
      <p:sp>
        <p:nvSpPr>
          <p:cNvPr id="342" name="Google Shape;342;p319"/>
          <p:cNvSpPr txBox="1">
            <a:spLocks noGrp="1"/>
          </p:cNvSpPr>
          <p:nvPr>
            <p:ph type="body" idx="1"/>
          </p:nvPr>
        </p:nvSpPr>
        <p:spPr>
          <a:xfrm>
            <a:off x="609600" y="2249488"/>
            <a:ext cx="10972800" cy="4324350"/>
          </a:xfrm>
          <a:prstGeom prst="rect">
            <a:avLst/>
          </a:prstGeom>
          <a:noFill/>
          <a:ln>
            <a:noFill/>
          </a:ln>
        </p:spPr>
        <p:txBody>
          <a:bodyPr spcFirstLastPara="1" wrap="square" lIns="91425" tIns="45700" rIns="91425" bIns="45700" anchor="t" anchorCtr="0">
            <a:noAutofit/>
          </a:bodyPr>
          <a:lstStyle>
            <a:lvl1pPr marL="457200" marR="0" lvl="0" indent="-406400" algn="l" rtl="0">
              <a:spcBef>
                <a:spcPts val="300"/>
              </a:spcBef>
              <a:spcAft>
                <a:spcPts val="0"/>
              </a:spcAft>
              <a:buClr>
                <a:srgbClr val="A04DA3"/>
              </a:buClr>
              <a:buSzPts val="2800"/>
              <a:buFont typeface="Georgia"/>
              <a:buChar char="•"/>
              <a:defRPr sz="2800" b="0" i="0" u="none" strike="noStrike" cap="none">
                <a:solidFill>
                  <a:schemeClr val="dk1"/>
                </a:solidFill>
                <a:latin typeface="Georgia"/>
                <a:ea typeface="Georgia"/>
                <a:cs typeface="Georgia"/>
                <a:sym typeface="Georgia"/>
              </a:defRPr>
            </a:lvl1pPr>
            <a:lvl2pPr marL="914400" marR="0" lvl="1" indent="-393700" algn="l" rtl="0">
              <a:spcBef>
                <a:spcPts val="300"/>
              </a:spcBef>
              <a:spcAft>
                <a:spcPts val="0"/>
              </a:spcAft>
              <a:buClr>
                <a:schemeClr val="accent2"/>
              </a:buClr>
              <a:buSzPts val="2600"/>
              <a:buFont typeface="Georgia"/>
              <a:buChar char="▫"/>
              <a:defRPr sz="2600" b="0" i="0" u="none" strike="noStrike" cap="none">
                <a:solidFill>
                  <a:schemeClr val="accent2"/>
                </a:solidFill>
                <a:latin typeface="Georgia"/>
                <a:ea typeface="Georgia"/>
                <a:cs typeface="Georgia"/>
                <a:sym typeface="Georgia"/>
              </a:defRPr>
            </a:lvl2pPr>
            <a:lvl3pPr marL="1371600" marR="0" lvl="2" indent="-381000" algn="l" rtl="0">
              <a:spcBef>
                <a:spcPts val="300"/>
              </a:spcBef>
              <a:spcAft>
                <a:spcPts val="0"/>
              </a:spcAft>
              <a:buClr>
                <a:schemeClr val="accent1"/>
              </a:buClr>
              <a:buSzPts val="2400"/>
              <a:buFont typeface="Noto Sans Symbols"/>
              <a:buChar char="●"/>
              <a:defRPr sz="2400" b="0" i="0" u="none" strike="noStrike" cap="none">
                <a:solidFill>
                  <a:schemeClr val="accent1"/>
                </a:solidFill>
                <a:latin typeface="Georgia"/>
                <a:ea typeface="Georgia"/>
                <a:cs typeface="Georgia"/>
                <a:sym typeface="Georgia"/>
              </a:defRPr>
            </a:lvl3pPr>
            <a:lvl4pPr marL="1828800" marR="0" lvl="3" indent="-368300" algn="l" rtl="0">
              <a:spcBef>
                <a:spcPts val="300"/>
              </a:spcBef>
              <a:spcAft>
                <a:spcPts val="0"/>
              </a:spcAft>
              <a:buClr>
                <a:schemeClr val="accent1"/>
              </a:buClr>
              <a:buSzPts val="2200"/>
              <a:buFont typeface="Noto Sans Symbols"/>
              <a:buChar char="●"/>
              <a:defRPr sz="2200" b="0" i="0" u="none" strike="noStrike" cap="none">
                <a:solidFill>
                  <a:schemeClr val="accent1"/>
                </a:solidFill>
                <a:latin typeface="Georgia"/>
                <a:ea typeface="Georgia"/>
                <a:cs typeface="Georgia"/>
                <a:sym typeface="Georgia"/>
              </a:defRPr>
            </a:lvl4pPr>
            <a:lvl5pPr marL="2286000" marR="0" lvl="4" indent="-355600" algn="l" rtl="0">
              <a:spcBef>
                <a:spcPts val="300"/>
              </a:spcBef>
              <a:spcAft>
                <a:spcPts val="0"/>
              </a:spcAft>
              <a:buClr>
                <a:srgbClr val="A04DA3"/>
              </a:buClr>
              <a:buSzPts val="2000"/>
              <a:buFont typeface="Georgia"/>
              <a:buChar char="▫"/>
              <a:defRPr sz="2000" b="0" i="0" u="none" strike="noStrike" cap="none">
                <a:solidFill>
                  <a:srgbClr val="A04DA3"/>
                </a:solidFill>
                <a:latin typeface="Georgia"/>
                <a:ea typeface="Georgia"/>
                <a:cs typeface="Georgia"/>
                <a:sym typeface="Georgia"/>
              </a:defRPr>
            </a:lvl5pPr>
            <a:lvl6pPr marL="2743200" marR="0" lvl="5" indent="-342900" algn="l" rtl="0">
              <a:spcBef>
                <a:spcPts val="300"/>
              </a:spcBef>
              <a:spcAft>
                <a:spcPts val="0"/>
              </a:spcAft>
              <a:buClr>
                <a:schemeClr val="accent3"/>
              </a:buClr>
              <a:buSzPts val="1800"/>
              <a:buFont typeface="Georgia"/>
              <a:buChar char="▫"/>
              <a:defRPr sz="1800" b="0" i="0" u="none" strike="noStrike" cap="none">
                <a:solidFill>
                  <a:schemeClr val="accent3"/>
                </a:solidFill>
                <a:latin typeface="Georgia"/>
                <a:ea typeface="Georgia"/>
                <a:cs typeface="Georgia"/>
                <a:sym typeface="Georgia"/>
              </a:defRPr>
            </a:lvl6pPr>
            <a:lvl7pPr marL="3200400" marR="0" lvl="6" indent="-330200" algn="l" rtl="0">
              <a:spcBef>
                <a:spcPts val="300"/>
              </a:spcBef>
              <a:spcAft>
                <a:spcPts val="0"/>
              </a:spcAft>
              <a:buClr>
                <a:schemeClr val="accent3"/>
              </a:buClr>
              <a:buSzPts val="1600"/>
              <a:buFont typeface="Georgia"/>
              <a:buChar char="▫"/>
              <a:defRPr sz="1600" b="0" i="0" u="none" strike="noStrike" cap="none">
                <a:solidFill>
                  <a:schemeClr val="accent3"/>
                </a:solidFill>
                <a:latin typeface="Georgia"/>
                <a:ea typeface="Georgia"/>
                <a:cs typeface="Georgia"/>
                <a:sym typeface="Georgia"/>
              </a:defRPr>
            </a:lvl7pPr>
            <a:lvl8pPr marL="3657600" marR="0" lvl="7" indent="-323850" algn="l" rtl="0">
              <a:spcBef>
                <a:spcPts val="300"/>
              </a:spcBef>
              <a:spcAft>
                <a:spcPts val="0"/>
              </a:spcAft>
              <a:buClr>
                <a:schemeClr val="accent3"/>
              </a:buClr>
              <a:buSzPts val="1500"/>
              <a:buFont typeface="Georgia"/>
              <a:buChar char="◦"/>
              <a:defRPr sz="1500" b="0" i="0" u="none" strike="noStrike" cap="none">
                <a:solidFill>
                  <a:schemeClr val="accent3"/>
                </a:solidFill>
                <a:latin typeface="Georgia"/>
                <a:ea typeface="Georgia"/>
                <a:cs typeface="Georgia"/>
                <a:sym typeface="Georgia"/>
              </a:defRPr>
            </a:lvl8pPr>
            <a:lvl9pPr marL="4114800" marR="0" lvl="8" indent="-317500" algn="l" rtl="0">
              <a:spcBef>
                <a:spcPts val="300"/>
              </a:spcBef>
              <a:spcAft>
                <a:spcPts val="0"/>
              </a:spcAft>
              <a:buClr>
                <a:schemeClr val="accent3"/>
              </a:buClr>
              <a:buSzPts val="1400"/>
              <a:buFont typeface="Georgia"/>
              <a:buChar char="◦"/>
              <a:defRPr sz="1400" b="0" i="0" u="none" strike="noStrike" cap="none">
                <a:solidFill>
                  <a:schemeClr val="accent3"/>
                </a:solidFill>
                <a:latin typeface="Georgia"/>
                <a:ea typeface="Georgia"/>
                <a:cs typeface="Georgia"/>
                <a:sym typeface="Georgia"/>
              </a:defRPr>
            </a:lvl9pPr>
          </a:lstStyle>
          <a:p>
            <a:endParaRPr/>
          </a:p>
        </p:txBody>
      </p:sp>
      <p:sp>
        <p:nvSpPr>
          <p:cNvPr id="343" name="Google Shape;343;p319"/>
          <p:cNvSpPr txBox="1">
            <a:spLocks noGrp="1"/>
          </p:cNvSpPr>
          <p:nvPr>
            <p:ph type="dt" idx="10"/>
          </p:nvPr>
        </p:nvSpPr>
        <p:spPr>
          <a:xfrm>
            <a:off x="8782051" y="612775"/>
            <a:ext cx="1276349"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800">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344" name="Google Shape;344;p319"/>
          <p:cNvSpPr txBox="1">
            <a:spLocks noGrp="1"/>
          </p:cNvSpPr>
          <p:nvPr>
            <p:ph type="ftr" idx="11"/>
          </p:nvPr>
        </p:nvSpPr>
        <p:spPr>
          <a:xfrm>
            <a:off x="7010401" y="612775"/>
            <a:ext cx="1767417"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800">
                <a:solidFill>
                  <a:schemeClr val="accent2"/>
                </a:solidFill>
                <a:latin typeface="Georgia"/>
                <a:ea typeface="Georgia"/>
                <a:cs typeface="Georgia"/>
                <a:sym typeface="Georgia"/>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345" name="Google Shape;345;p319"/>
          <p:cNvSpPr txBox="1">
            <a:spLocks noGrp="1"/>
          </p:cNvSpPr>
          <p:nvPr>
            <p:ph type="sldNum" idx="12"/>
          </p:nvPr>
        </p:nvSpPr>
        <p:spPr>
          <a:xfrm>
            <a:off x="10898717" y="1588"/>
            <a:ext cx="1016000" cy="366712"/>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buNone/>
              <a:defRPr sz="1800">
                <a:solidFill>
                  <a:srgbClr val="FFFFFF"/>
                </a:solidFill>
                <a:latin typeface="Georgia"/>
                <a:ea typeface="Georgia"/>
                <a:cs typeface="Georgia"/>
                <a:sym typeface="Georgia"/>
              </a:defRPr>
            </a:lvl1pPr>
            <a:lvl2pPr marL="0" marR="0" lvl="1" indent="0" algn="r" rtl="0">
              <a:spcBef>
                <a:spcPts val="0"/>
              </a:spcBef>
              <a:buNone/>
              <a:defRPr sz="1800">
                <a:solidFill>
                  <a:srgbClr val="FFFFFF"/>
                </a:solidFill>
                <a:latin typeface="Georgia"/>
                <a:ea typeface="Georgia"/>
                <a:cs typeface="Georgia"/>
                <a:sym typeface="Georgia"/>
              </a:defRPr>
            </a:lvl2pPr>
            <a:lvl3pPr marL="0" marR="0" lvl="2" indent="0" algn="r" rtl="0">
              <a:spcBef>
                <a:spcPts val="0"/>
              </a:spcBef>
              <a:buNone/>
              <a:defRPr sz="1800">
                <a:solidFill>
                  <a:srgbClr val="FFFFFF"/>
                </a:solidFill>
                <a:latin typeface="Georgia"/>
                <a:ea typeface="Georgia"/>
                <a:cs typeface="Georgia"/>
                <a:sym typeface="Georgia"/>
              </a:defRPr>
            </a:lvl3pPr>
            <a:lvl4pPr marL="0" marR="0" lvl="3" indent="0" algn="r" rtl="0">
              <a:spcBef>
                <a:spcPts val="0"/>
              </a:spcBef>
              <a:buNone/>
              <a:defRPr sz="1800">
                <a:solidFill>
                  <a:srgbClr val="FFFFFF"/>
                </a:solidFill>
                <a:latin typeface="Georgia"/>
                <a:ea typeface="Georgia"/>
                <a:cs typeface="Georgia"/>
                <a:sym typeface="Georgia"/>
              </a:defRPr>
            </a:lvl4pPr>
            <a:lvl5pPr marL="0" marR="0" lvl="4" indent="0" algn="r" rtl="0">
              <a:spcBef>
                <a:spcPts val="0"/>
              </a:spcBef>
              <a:buNone/>
              <a:defRPr sz="1800">
                <a:solidFill>
                  <a:srgbClr val="FFFFFF"/>
                </a:solidFill>
                <a:latin typeface="Georgia"/>
                <a:ea typeface="Georgia"/>
                <a:cs typeface="Georgia"/>
                <a:sym typeface="Georgia"/>
              </a:defRPr>
            </a:lvl5pPr>
            <a:lvl6pPr marL="0" marR="0" lvl="5" indent="0" algn="r" rtl="0">
              <a:spcBef>
                <a:spcPts val="0"/>
              </a:spcBef>
              <a:buNone/>
              <a:defRPr sz="1800">
                <a:solidFill>
                  <a:srgbClr val="FFFFFF"/>
                </a:solidFill>
                <a:latin typeface="Georgia"/>
                <a:ea typeface="Georgia"/>
                <a:cs typeface="Georgia"/>
                <a:sym typeface="Georgia"/>
              </a:defRPr>
            </a:lvl6pPr>
            <a:lvl7pPr marL="0" marR="0" lvl="6" indent="0" algn="r" rtl="0">
              <a:spcBef>
                <a:spcPts val="0"/>
              </a:spcBef>
              <a:buNone/>
              <a:defRPr sz="1800">
                <a:solidFill>
                  <a:srgbClr val="FFFFFF"/>
                </a:solidFill>
                <a:latin typeface="Georgia"/>
                <a:ea typeface="Georgia"/>
                <a:cs typeface="Georgia"/>
                <a:sym typeface="Georgia"/>
              </a:defRPr>
            </a:lvl7pPr>
            <a:lvl8pPr marL="0" marR="0" lvl="7" indent="0" algn="r" rtl="0">
              <a:spcBef>
                <a:spcPts val="0"/>
              </a:spcBef>
              <a:buNone/>
              <a:defRPr sz="1800">
                <a:solidFill>
                  <a:srgbClr val="FFFFFF"/>
                </a:solidFill>
                <a:latin typeface="Georgia"/>
                <a:ea typeface="Georgia"/>
                <a:cs typeface="Georgia"/>
                <a:sym typeface="Georgia"/>
              </a:defRPr>
            </a:lvl8pPr>
            <a:lvl9pPr marL="0" marR="0" lvl="8" indent="0" algn="r" rtl="0">
              <a:spcBef>
                <a:spcPts val="0"/>
              </a:spcBef>
              <a:buNone/>
              <a:defRPr sz="1800">
                <a:solidFill>
                  <a:srgbClr val="FFFFFF"/>
                </a:solidFill>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1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14.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19.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7.xml"/><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15.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15.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5.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5.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5.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1.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1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279" y="1582933"/>
            <a:ext cx="9997440" cy="1143000"/>
          </a:xfrm>
        </p:spPr>
        <p:txBody>
          <a:bodyPr>
            <a:normAutofit fontScale="90000"/>
          </a:bodyPr>
          <a:lstStyle/>
          <a:p>
            <a:pPr algn="ctr"/>
            <a:r>
              <a:rPr lang="en-US" dirty="0" smtClean="0">
                <a:solidFill>
                  <a:srgbClr val="7030A0"/>
                </a:solidFill>
              </a:rPr>
              <a:t>F. Y. B. Tech. Pattern 2022 </a:t>
            </a:r>
            <a:r>
              <a:rPr lang="en-US" dirty="0" smtClean="0">
                <a:solidFill>
                  <a:srgbClr val="7030A0"/>
                </a:solidFill>
              </a:rPr>
              <a:t/>
            </a:r>
            <a:br>
              <a:rPr lang="en-US" dirty="0" smtClean="0">
                <a:solidFill>
                  <a:srgbClr val="7030A0"/>
                </a:solidFill>
              </a:rPr>
            </a:br>
            <a:r>
              <a:rPr lang="en-US" dirty="0" smtClean="0">
                <a:solidFill>
                  <a:srgbClr val="7030A0"/>
                </a:solidFill>
              </a:rPr>
              <a:t>Semester</a:t>
            </a:r>
            <a:r>
              <a:rPr lang="en-US" dirty="0" smtClean="0">
                <a:solidFill>
                  <a:srgbClr val="7030A0"/>
                </a:solidFill>
              </a:rPr>
              <a:t>: II </a:t>
            </a:r>
            <a:r>
              <a:rPr lang="en-US" dirty="0" smtClean="0">
                <a:solidFill>
                  <a:srgbClr val="7030A0"/>
                </a:solidFill>
              </a:rPr>
              <a:t/>
            </a:r>
            <a:br>
              <a:rPr lang="en-US" dirty="0" smtClean="0">
                <a:solidFill>
                  <a:srgbClr val="7030A0"/>
                </a:solidFill>
              </a:rPr>
            </a:br>
            <a:r>
              <a:rPr lang="en-US" dirty="0" smtClean="0">
                <a:solidFill>
                  <a:srgbClr val="7030A0"/>
                </a:solidFill>
              </a:rPr>
              <a:t>FYE221011</a:t>
            </a:r>
            <a:r>
              <a:rPr lang="en-US" dirty="0" smtClean="0">
                <a:solidFill>
                  <a:srgbClr val="7030A0"/>
                </a:solidFill>
              </a:rPr>
              <a:t>: Programming in C++</a:t>
            </a:r>
            <a:endParaRPr lang="en-US" dirty="0">
              <a:solidFill>
                <a:srgbClr val="7030A0"/>
              </a:solidFill>
            </a:endParaRPr>
          </a:p>
        </p:txBody>
      </p:sp>
      <p:sp>
        <p:nvSpPr>
          <p:cNvPr id="3" name="Text Placeholder 2"/>
          <p:cNvSpPr>
            <a:spLocks noGrp="1"/>
          </p:cNvSpPr>
          <p:nvPr>
            <p:ph type="body" idx="1"/>
          </p:nvPr>
        </p:nvSpPr>
        <p:spPr>
          <a:xfrm>
            <a:off x="1984482" y="3826413"/>
            <a:ext cx="9997440" cy="1380978"/>
          </a:xfrm>
        </p:spPr>
        <p:txBody>
          <a:bodyPr>
            <a:normAutofit/>
          </a:bodyPr>
          <a:lstStyle/>
          <a:p>
            <a:r>
              <a:rPr lang="en-US" dirty="0" smtClean="0"/>
              <a:t>Prof. P. D. </a:t>
            </a:r>
            <a:r>
              <a:rPr lang="en-US" dirty="0" err="1" smtClean="0"/>
              <a:t>Rakibe</a:t>
            </a:r>
            <a:r>
              <a:rPr lang="en-US" dirty="0" smtClean="0"/>
              <a:t>(C)</a:t>
            </a:r>
          </a:p>
          <a:p>
            <a:r>
              <a:rPr lang="en-US" dirty="0" smtClean="0"/>
              <a:t>Prof</a:t>
            </a:r>
            <a:r>
              <a:rPr lang="en-US" dirty="0" smtClean="0"/>
              <a:t>. S. D. </a:t>
            </a:r>
            <a:r>
              <a:rPr lang="en-US" dirty="0" err="1" smtClean="0"/>
              <a:t>Jadhav</a:t>
            </a:r>
            <a:r>
              <a:rPr lang="en-US" dirty="0" smtClean="0"/>
              <a:t> </a:t>
            </a:r>
            <a:r>
              <a:rPr lang="en-US" dirty="0" smtClean="0"/>
              <a:t>(D) </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12"/>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Object Oriented Programming</a:t>
            </a:r>
            <a:endParaRPr/>
          </a:p>
        </p:txBody>
      </p:sp>
      <p:sp>
        <p:nvSpPr>
          <p:cNvPr id="487" name="Google Shape;487;p12"/>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365760" lvl="0" indent="-283464" algn="l" rtl="0">
              <a:lnSpc>
                <a:spcPct val="100000"/>
              </a:lnSpc>
              <a:spcBef>
                <a:spcPts val="0"/>
              </a:spcBef>
              <a:spcAft>
                <a:spcPts val="0"/>
              </a:spcAft>
              <a:buSzPts val="2560"/>
              <a:buChar char="⚫"/>
            </a:pPr>
            <a:r>
              <a:rPr lang="en-US"/>
              <a:t>The focus of OOP languages is not on structure, but on modeling data</a:t>
            </a:r>
            <a:endParaRPr/>
          </a:p>
          <a:p>
            <a:pPr marL="365760" lvl="0" indent="-283464" algn="l" rtl="0">
              <a:lnSpc>
                <a:spcPct val="100000"/>
              </a:lnSpc>
              <a:spcBef>
                <a:spcPts val="600"/>
              </a:spcBef>
              <a:spcAft>
                <a:spcPts val="0"/>
              </a:spcAft>
              <a:buSzPts val="2560"/>
              <a:buChar char="⚫"/>
            </a:pPr>
            <a:r>
              <a:rPr lang="en-US"/>
              <a:t>Programmers code using “blueprints” of data models called classes</a:t>
            </a:r>
            <a:endParaRPr/>
          </a:p>
          <a:p>
            <a:pPr marL="365760" lvl="0" indent="-283464" algn="l" rtl="0">
              <a:lnSpc>
                <a:spcPct val="100000"/>
              </a:lnSpc>
              <a:spcBef>
                <a:spcPts val="600"/>
              </a:spcBef>
              <a:spcAft>
                <a:spcPts val="0"/>
              </a:spcAft>
              <a:buSzPts val="2560"/>
              <a:buChar char="⚫"/>
            </a:pPr>
            <a:r>
              <a:rPr lang="en-US"/>
              <a:t>Examples of OOP languages include C++, Visual Basic.NET and Java</a:t>
            </a:r>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116"/>
          <p:cNvSpPr txBox="1">
            <a:spLocks noGrp="1"/>
          </p:cNvSpPr>
          <p:nvPr>
            <p:ph type="title"/>
          </p:nvPr>
        </p:nvSpPr>
        <p:spPr>
          <a:xfrm>
            <a:off x="677334" y="429492"/>
            <a:ext cx="8596668" cy="127461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Program for keeping the track of books in library</a:t>
            </a:r>
            <a:endParaRPr/>
          </a:p>
        </p:txBody>
      </p:sp>
      <p:sp>
        <p:nvSpPr>
          <p:cNvPr id="1282" name="Google Shape;1282;p116"/>
          <p:cNvSpPr txBox="1">
            <a:spLocks noGrp="1"/>
          </p:cNvSpPr>
          <p:nvPr>
            <p:ph type="body" idx="1"/>
          </p:nvPr>
        </p:nvSpPr>
        <p:spPr>
          <a:xfrm>
            <a:off x="692101" y="1828801"/>
            <a:ext cx="6817063" cy="4447308"/>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SzPct val="79999"/>
              <a:buNone/>
            </a:pPr>
            <a:r>
              <a:rPr lang="en-US" b="1">
                <a:latin typeface="Times New Roman"/>
                <a:ea typeface="Times New Roman"/>
                <a:cs typeface="Times New Roman"/>
                <a:sym typeface="Times New Roman"/>
              </a:rPr>
              <a:t> // Book 2 specification   </a:t>
            </a:r>
            <a:endParaRPr/>
          </a:p>
          <a:p>
            <a:pPr marL="342900" lvl="0" indent="-342900" algn="l" rtl="0">
              <a:spcBef>
                <a:spcPts val="0"/>
              </a:spcBef>
              <a:spcAft>
                <a:spcPts val="0"/>
              </a:spcAft>
              <a:buSzPct val="79999"/>
              <a:buNone/>
            </a:pPr>
            <a:endParaRPr>
              <a:latin typeface="Times New Roman"/>
              <a:ea typeface="Times New Roman"/>
              <a:cs typeface="Times New Roman"/>
              <a:sym typeface="Times New Roman"/>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strcpy( Book2.title_book, "Object Oriented Programming in C++");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strcpy( Book2.author_book, "Robert Lafore");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strcpy( Book2.subject, "Object Oriented Programming")</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Book2.book_id = 67590;</a:t>
            </a:r>
            <a:endParaRPr/>
          </a:p>
          <a:p>
            <a:pPr marL="342900" lvl="0" indent="-342900" algn="l" rtl="0">
              <a:spcBef>
                <a:spcPts val="0"/>
              </a:spcBef>
              <a:spcAft>
                <a:spcPts val="0"/>
              </a:spcAft>
              <a:buSzPct val="79999"/>
              <a:buNone/>
            </a:pPr>
            <a:endParaRPr>
              <a:latin typeface="Times New Roman"/>
              <a:ea typeface="Times New Roman"/>
              <a:cs typeface="Times New Roman"/>
              <a:sym typeface="Times New Roman"/>
            </a:endParaRPr>
          </a:p>
          <a:p>
            <a:pPr marL="342900" lvl="0" indent="-342900" algn="l" rtl="0">
              <a:spcBef>
                <a:spcPts val="0"/>
              </a:spcBef>
              <a:spcAft>
                <a:spcPts val="0"/>
              </a:spcAft>
              <a:buSzPct val="79999"/>
              <a:buNone/>
            </a:pPr>
            <a:r>
              <a:rPr lang="en-US" b="1">
                <a:latin typeface="Times New Roman"/>
                <a:ea typeface="Times New Roman"/>
                <a:cs typeface="Times New Roman"/>
                <a:sym typeface="Times New Roman"/>
              </a:rPr>
              <a:t>// Print Book1 information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cout &lt;&lt; "Book 1 title : " &lt;&lt; Book1.title_book&lt;&lt;endl;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cout &lt;&lt; "Book 1 author : " &lt;&lt; Book1.author_book &lt;&lt;endl;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cout &lt;&lt; "Book 1 subject : " &lt;&lt; Book1.subject &lt;&lt;endl;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cout &lt;&lt; "Book 1 id : " &lt;&lt; Book1.book_id &lt;&lt;endl;   </a:t>
            </a:r>
            <a:endParaRPr/>
          </a:p>
          <a:p>
            <a:pPr marL="342900" lvl="0" indent="-342900" algn="l" rtl="0">
              <a:spcBef>
                <a:spcPts val="0"/>
              </a:spcBef>
              <a:spcAft>
                <a:spcPts val="0"/>
              </a:spcAft>
              <a:buSzPct val="79999"/>
              <a:buNone/>
            </a:pPr>
            <a:endParaRPr>
              <a:latin typeface="Times New Roman"/>
              <a:ea typeface="Times New Roman"/>
              <a:cs typeface="Times New Roman"/>
              <a:sym typeface="Times New Roman"/>
            </a:endParaRPr>
          </a:p>
          <a:p>
            <a:pPr marL="342900" lvl="0" indent="-342900" algn="l" rtl="0">
              <a:spcBef>
                <a:spcPts val="0"/>
              </a:spcBef>
              <a:spcAft>
                <a:spcPts val="0"/>
              </a:spcAft>
              <a:buSzPct val="79999"/>
              <a:buNone/>
            </a:pPr>
            <a:r>
              <a:rPr lang="en-US" b="1">
                <a:latin typeface="Times New Roman"/>
                <a:ea typeface="Times New Roman"/>
                <a:cs typeface="Times New Roman"/>
                <a:sym typeface="Times New Roman"/>
              </a:rPr>
              <a:t>// Print Book2 information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cout &lt;&lt; "Book 2 title : " &lt;&lt; Book2.title_book&lt;&lt;endl;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cout &lt;&lt; "Book 2 author : " &lt;&lt; Book2.author_book &lt;&lt;endl;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cout &lt;&lt; "Book 2 subject : " &lt;&lt; Book2.subject &lt;&lt;endl;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cout &lt;&lt; "Book 2 id : " &lt;&lt; Book2.book_id &lt;&lt;endl;   </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return 0;</a:t>
            </a:r>
            <a:endParaRPr/>
          </a:p>
          <a:p>
            <a:pPr marL="342900" lvl="0" indent="-342900" algn="l" rtl="0">
              <a:spcBef>
                <a:spcPts val="0"/>
              </a:spcBef>
              <a:spcAft>
                <a:spcPts val="0"/>
              </a:spcAft>
              <a:buSzPct val="79999"/>
              <a:buNone/>
            </a:pPr>
            <a:r>
              <a:rPr lang="en-US">
                <a:latin typeface="Times New Roman"/>
                <a:ea typeface="Times New Roman"/>
                <a:cs typeface="Times New Roman"/>
                <a:sym typeface="Times New Roman"/>
              </a:rPr>
              <a: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1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struct basics</a:t>
            </a:r>
            <a:endParaRPr/>
          </a:p>
        </p:txBody>
      </p:sp>
      <p:sp>
        <p:nvSpPr>
          <p:cNvPr id="1288" name="Google Shape;1288;p117"/>
          <p:cNvSpPr txBox="1">
            <a:spLocks noGrp="1"/>
          </p:cNvSpPr>
          <p:nvPr>
            <p:ph type="body" idx="1"/>
          </p:nvPr>
        </p:nvSpPr>
        <p:spPr>
          <a:xfrm>
            <a:off x="677334" y="1775792"/>
            <a:ext cx="8596668" cy="46117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Declaration of a variable of struct type: </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&lt;struct-type&gt; &lt;identifier_list&gt;;</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Example:</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Books Book1, Book2;</a:t>
            </a:r>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a:p>
            <a:pPr marL="342900" lvl="0" indent="-251459" algn="l" rtl="0">
              <a:spcBef>
                <a:spcPts val="1000"/>
              </a:spcBef>
              <a:spcAft>
                <a:spcPts val="0"/>
              </a:spcAft>
              <a:buSzPts val="1440"/>
              <a:buNone/>
            </a:pPr>
            <a:endParaRPr>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Book1 and Book2 are variables of Books type</a:t>
            </a:r>
            <a:endParaRPr>
              <a:latin typeface="Times New Roman"/>
              <a:ea typeface="Times New Roman"/>
              <a:cs typeface="Times New Roman"/>
              <a:sym typeface="Times New Roman"/>
            </a:endParaRPr>
          </a:p>
        </p:txBody>
      </p:sp>
      <p:grpSp>
        <p:nvGrpSpPr>
          <p:cNvPr id="1289" name="Google Shape;1289;p117"/>
          <p:cNvGrpSpPr/>
          <p:nvPr/>
        </p:nvGrpSpPr>
        <p:grpSpPr>
          <a:xfrm>
            <a:off x="4849320" y="3668442"/>
            <a:ext cx="1997075" cy="1584325"/>
            <a:chOff x="2948" y="2640"/>
            <a:chExt cx="1258" cy="998"/>
          </a:xfrm>
        </p:grpSpPr>
        <p:sp>
          <p:nvSpPr>
            <p:cNvPr id="1290" name="Google Shape;1290;p117"/>
            <p:cNvSpPr txBox="1"/>
            <p:nvPr/>
          </p:nvSpPr>
          <p:spPr>
            <a:xfrm>
              <a:off x="2948" y="2640"/>
              <a:ext cx="1256" cy="972"/>
            </a:xfrm>
            <a:prstGeom prst="rect">
              <a:avLst/>
            </a:prstGeom>
            <a:noFill/>
            <a:ln w="38100" cap="flat" cmpd="sng">
              <a:solidFill>
                <a:srgbClr val="92D050"/>
              </a:solidFill>
              <a:prstDash val="solid"/>
              <a:miter lim="800000"/>
              <a:headEnd type="none" w="sm" len="sm"/>
              <a:tailEnd type="none" w="sm" len="sm"/>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title_book</a:t>
              </a:r>
              <a:endParaRPr sz="2000">
                <a:solidFill>
                  <a:schemeClr val="dk1"/>
                </a:solidFill>
                <a:latin typeface="Arial"/>
                <a:ea typeface="Arial"/>
                <a:cs typeface="Arial"/>
                <a:sym typeface="Arial"/>
              </a:endParaRPr>
            </a:p>
            <a:p>
              <a:pPr marL="342900" marR="0" lvl="0" indent="-342900" algn="l" rtl="0">
                <a:lnSpc>
                  <a:spcPct val="150000"/>
                </a:lnSpc>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author_book</a:t>
              </a:r>
              <a:endParaRPr sz="2000">
                <a:solidFill>
                  <a:schemeClr val="dk1"/>
                </a:solidFill>
                <a:latin typeface="Arial"/>
                <a:ea typeface="Arial"/>
                <a:cs typeface="Arial"/>
                <a:sym typeface="Arial"/>
              </a:endParaRPr>
            </a:p>
            <a:p>
              <a:pPr marL="342900" marR="0" lvl="0" indent="-342900" algn="l" rtl="0">
                <a:lnSpc>
                  <a:spcPct val="150000"/>
                </a:lnSpc>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subject</a:t>
              </a:r>
              <a:endParaRPr/>
            </a:p>
          </p:txBody>
        </p:sp>
        <p:cxnSp>
          <p:nvCxnSpPr>
            <p:cNvPr id="1291" name="Google Shape;1291;p117"/>
            <p:cNvCxnSpPr/>
            <p:nvPr/>
          </p:nvCxnSpPr>
          <p:spPr>
            <a:xfrm>
              <a:off x="2958" y="2998"/>
              <a:ext cx="1248" cy="0"/>
            </a:xfrm>
            <a:prstGeom prst="straightConnector1">
              <a:avLst/>
            </a:prstGeom>
            <a:noFill/>
            <a:ln w="38100" cap="flat" cmpd="sng">
              <a:solidFill>
                <a:srgbClr val="92D050"/>
              </a:solidFill>
              <a:prstDash val="solid"/>
              <a:round/>
              <a:headEnd type="none" w="sm" len="sm"/>
              <a:tailEnd type="none" w="sm" len="sm"/>
            </a:ln>
          </p:spPr>
        </p:cxnSp>
        <p:cxnSp>
          <p:nvCxnSpPr>
            <p:cNvPr id="1292" name="Google Shape;1292;p117"/>
            <p:cNvCxnSpPr/>
            <p:nvPr/>
          </p:nvCxnSpPr>
          <p:spPr>
            <a:xfrm>
              <a:off x="2948" y="3302"/>
              <a:ext cx="1248" cy="0"/>
            </a:xfrm>
            <a:prstGeom prst="straightConnector1">
              <a:avLst/>
            </a:prstGeom>
            <a:noFill/>
            <a:ln w="38100" cap="flat" cmpd="sng">
              <a:solidFill>
                <a:srgbClr val="92D050"/>
              </a:solidFill>
              <a:prstDash val="solid"/>
              <a:round/>
              <a:headEnd type="none" w="sm" len="sm"/>
              <a:tailEnd type="none" w="sm" len="sm"/>
            </a:ln>
          </p:spPr>
        </p:cxnSp>
        <p:cxnSp>
          <p:nvCxnSpPr>
            <p:cNvPr id="1293" name="Google Shape;1293;p117"/>
            <p:cNvCxnSpPr/>
            <p:nvPr/>
          </p:nvCxnSpPr>
          <p:spPr>
            <a:xfrm>
              <a:off x="3818" y="3302"/>
              <a:ext cx="0" cy="336"/>
            </a:xfrm>
            <a:prstGeom prst="straightConnector1">
              <a:avLst/>
            </a:prstGeom>
            <a:noFill/>
            <a:ln w="38100" cap="flat" cmpd="sng">
              <a:solidFill>
                <a:srgbClr val="92D050"/>
              </a:solidFill>
              <a:prstDash val="solid"/>
              <a:round/>
              <a:headEnd type="none" w="sm" len="sm"/>
              <a:tailEnd type="none" w="sm" len="sm"/>
            </a:ln>
          </p:spPr>
        </p:cxnSp>
      </p:grpSp>
      <p:grpSp>
        <p:nvGrpSpPr>
          <p:cNvPr id="1294" name="Google Shape;1294;p117"/>
          <p:cNvGrpSpPr/>
          <p:nvPr/>
        </p:nvGrpSpPr>
        <p:grpSpPr>
          <a:xfrm>
            <a:off x="2529330" y="3672961"/>
            <a:ext cx="1997075" cy="1543050"/>
            <a:chOff x="2948" y="2640"/>
            <a:chExt cx="1258" cy="972"/>
          </a:xfrm>
        </p:grpSpPr>
        <p:sp>
          <p:nvSpPr>
            <p:cNvPr id="1295" name="Google Shape;1295;p117"/>
            <p:cNvSpPr txBox="1"/>
            <p:nvPr/>
          </p:nvSpPr>
          <p:spPr>
            <a:xfrm>
              <a:off x="2948" y="2640"/>
              <a:ext cx="1256" cy="972"/>
            </a:xfrm>
            <a:prstGeom prst="rect">
              <a:avLst/>
            </a:prstGeom>
            <a:noFill/>
            <a:ln w="38100" cap="flat" cmpd="sng">
              <a:solidFill>
                <a:srgbClr val="92D050"/>
              </a:solidFill>
              <a:prstDash val="solid"/>
              <a:miter lim="800000"/>
              <a:headEnd type="none" w="sm" len="sm"/>
              <a:tailEnd type="none" w="sm" len="sm"/>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000"/>
                <a:buFont typeface="Arial"/>
                <a:buNone/>
              </a:pPr>
              <a:r>
                <a:rPr lang="en-US" sz="2000">
                  <a:solidFill>
                    <a:schemeClr val="dk1"/>
                  </a:solidFill>
                  <a:latin typeface="Arial"/>
                  <a:ea typeface="Arial"/>
                  <a:cs typeface="Arial"/>
                  <a:sym typeface="Arial"/>
                </a:rPr>
                <a:t>title_book</a:t>
              </a:r>
              <a:endParaRPr sz="2000">
                <a:solidFill>
                  <a:schemeClr val="dk1"/>
                </a:solidFill>
                <a:latin typeface="Arial"/>
                <a:ea typeface="Arial"/>
                <a:cs typeface="Arial"/>
                <a:sym typeface="Arial"/>
              </a:endParaRPr>
            </a:p>
            <a:p>
              <a:pPr marL="342900" marR="0" lvl="0" indent="-342900" algn="l" rtl="0">
                <a:lnSpc>
                  <a:spcPct val="150000"/>
                </a:lnSpc>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author_book</a:t>
              </a:r>
              <a:endParaRPr sz="2000">
                <a:solidFill>
                  <a:schemeClr val="dk1"/>
                </a:solidFill>
                <a:latin typeface="Arial"/>
                <a:ea typeface="Arial"/>
                <a:cs typeface="Arial"/>
                <a:sym typeface="Arial"/>
              </a:endParaRPr>
            </a:p>
            <a:p>
              <a:pPr marL="342900" marR="0" lvl="0" indent="-342900" algn="l" rtl="0">
                <a:lnSpc>
                  <a:spcPct val="150000"/>
                </a:lnSpc>
                <a:spcBef>
                  <a:spcPts val="400"/>
                </a:spcBef>
                <a:spcAft>
                  <a:spcPts val="0"/>
                </a:spcAft>
                <a:buClr>
                  <a:schemeClr val="dk1"/>
                </a:buClr>
                <a:buSzPts val="2000"/>
                <a:buFont typeface="Arial"/>
                <a:buNone/>
              </a:pPr>
              <a:r>
                <a:rPr lang="en-US" sz="2000">
                  <a:solidFill>
                    <a:schemeClr val="dk1"/>
                  </a:solidFill>
                  <a:latin typeface="Arial"/>
                  <a:ea typeface="Arial"/>
                  <a:cs typeface="Arial"/>
                  <a:sym typeface="Arial"/>
                </a:rPr>
                <a:t>subject</a:t>
              </a:r>
              <a:endParaRPr/>
            </a:p>
          </p:txBody>
        </p:sp>
        <p:cxnSp>
          <p:nvCxnSpPr>
            <p:cNvPr id="1296" name="Google Shape;1296;p117"/>
            <p:cNvCxnSpPr/>
            <p:nvPr/>
          </p:nvCxnSpPr>
          <p:spPr>
            <a:xfrm>
              <a:off x="2958" y="2998"/>
              <a:ext cx="1248" cy="0"/>
            </a:xfrm>
            <a:prstGeom prst="straightConnector1">
              <a:avLst/>
            </a:prstGeom>
            <a:noFill/>
            <a:ln w="38100" cap="flat" cmpd="sng">
              <a:solidFill>
                <a:srgbClr val="92D050"/>
              </a:solidFill>
              <a:prstDash val="solid"/>
              <a:round/>
              <a:headEnd type="none" w="sm" len="sm"/>
              <a:tailEnd type="none" w="sm" len="sm"/>
            </a:ln>
          </p:spPr>
        </p:cxnSp>
        <p:cxnSp>
          <p:nvCxnSpPr>
            <p:cNvPr id="1297" name="Google Shape;1297;p117"/>
            <p:cNvCxnSpPr/>
            <p:nvPr/>
          </p:nvCxnSpPr>
          <p:spPr>
            <a:xfrm>
              <a:off x="2958" y="3292"/>
              <a:ext cx="1248" cy="0"/>
            </a:xfrm>
            <a:prstGeom prst="straightConnector1">
              <a:avLst/>
            </a:prstGeom>
            <a:noFill/>
            <a:ln w="38100" cap="flat" cmpd="sng">
              <a:solidFill>
                <a:srgbClr val="92D050"/>
              </a:solidFill>
              <a:prstDash val="solid"/>
              <a:round/>
              <a:headEnd type="none" w="sm" len="sm"/>
              <a:tailEnd type="none" w="sm" len="sm"/>
            </a:ln>
          </p:spPr>
        </p:cxnSp>
      </p:grpSp>
      <p:sp>
        <p:nvSpPr>
          <p:cNvPr id="1298" name="Google Shape;1298;p117"/>
          <p:cNvSpPr txBox="1"/>
          <p:nvPr/>
        </p:nvSpPr>
        <p:spPr>
          <a:xfrm>
            <a:off x="1139296" y="4066011"/>
            <a:ext cx="869149"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Book1</a:t>
            </a:r>
            <a:endParaRPr/>
          </a:p>
        </p:txBody>
      </p:sp>
      <p:sp>
        <p:nvSpPr>
          <p:cNvPr id="1299" name="Google Shape;1299;p117"/>
          <p:cNvSpPr txBox="1"/>
          <p:nvPr/>
        </p:nvSpPr>
        <p:spPr>
          <a:xfrm>
            <a:off x="7149157" y="4027497"/>
            <a:ext cx="869149" cy="400110"/>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Arial"/>
              <a:buNone/>
            </a:pPr>
            <a:r>
              <a:rPr lang="en-US" sz="2000">
                <a:solidFill>
                  <a:schemeClr val="dk1"/>
                </a:solidFill>
                <a:latin typeface="Times New Roman"/>
                <a:ea typeface="Times New Roman"/>
                <a:cs typeface="Times New Roman"/>
                <a:sym typeface="Times New Roman"/>
              </a:rPr>
              <a:t>Book2</a:t>
            </a:r>
            <a:endParaRPr/>
          </a:p>
        </p:txBody>
      </p:sp>
      <p:cxnSp>
        <p:nvCxnSpPr>
          <p:cNvPr id="1300" name="Google Shape;1300;p117"/>
          <p:cNvCxnSpPr/>
          <p:nvPr/>
        </p:nvCxnSpPr>
        <p:spPr>
          <a:xfrm>
            <a:off x="3991003" y="4707320"/>
            <a:ext cx="0" cy="533400"/>
          </a:xfrm>
          <a:prstGeom prst="straightConnector1">
            <a:avLst/>
          </a:prstGeom>
          <a:noFill/>
          <a:ln w="38100" cap="flat" cmpd="sng">
            <a:solidFill>
              <a:srgbClr val="92D050"/>
            </a:solidFill>
            <a:prstDash val="solid"/>
            <a:round/>
            <a:headEnd type="none" w="sm" len="sm"/>
            <a:tailEnd type="none" w="sm" len="sm"/>
          </a:ln>
        </p:spPr>
      </p:cxnSp>
      <p:sp>
        <p:nvSpPr>
          <p:cNvPr id="1301" name="Google Shape;1301;p117"/>
          <p:cNvSpPr/>
          <p:nvPr/>
        </p:nvSpPr>
        <p:spPr>
          <a:xfrm>
            <a:off x="4116508" y="4789354"/>
            <a:ext cx="3770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Id</a:t>
            </a:r>
            <a:endParaRPr/>
          </a:p>
        </p:txBody>
      </p:sp>
      <p:sp>
        <p:nvSpPr>
          <p:cNvPr id="1302" name="Google Shape;1302;p117"/>
          <p:cNvSpPr/>
          <p:nvPr/>
        </p:nvSpPr>
        <p:spPr>
          <a:xfrm>
            <a:off x="6320431" y="4768717"/>
            <a:ext cx="3770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Id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306"/>
        <p:cNvGrpSpPr/>
        <p:nvPr/>
      </p:nvGrpSpPr>
      <p:grpSpPr>
        <a:xfrm>
          <a:off x="0" y="0"/>
          <a:ext cx="0" cy="0"/>
          <a:chOff x="0" y="0"/>
          <a:chExt cx="0" cy="0"/>
        </a:xfrm>
      </p:grpSpPr>
      <p:sp>
        <p:nvSpPr>
          <p:cNvPr id="1307" name="Google Shape;1307;p11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Nested Structure</a:t>
            </a:r>
            <a:endParaRPr/>
          </a:p>
        </p:txBody>
      </p:sp>
      <p:sp>
        <p:nvSpPr>
          <p:cNvPr id="1308" name="Google Shape;1308;p118"/>
          <p:cNvSpPr txBox="1">
            <a:spLocks noGrp="1"/>
          </p:cNvSpPr>
          <p:nvPr>
            <p:ph type="body" idx="1"/>
          </p:nvPr>
        </p:nvSpPr>
        <p:spPr>
          <a:xfrm>
            <a:off x="846146" y="1434906"/>
            <a:ext cx="8058703" cy="481349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280"/>
              <a:buChar char="►"/>
            </a:pPr>
            <a:r>
              <a:rPr lang="en-US" sz="1600">
                <a:latin typeface="Times New Roman"/>
                <a:ea typeface="Times New Roman"/>
                <a:cs typeface="Times New Roman"/>
                <a:sym typeface="Times New Roman"/>
              </a:rPr>
              <a:t>One structure contains another structure  </a:t>
            </a:r>
            <a:endParaRPr/>
          </a:p>
          <a:p>
            <a:pPr marL="342900" lvl="0" indent="-342900" algn="l" rtl="0">
              <a:spcBef>
                <a:spcPts val="0"/>
              </a:spcBef>
              <a:spcAft>
                <a:spcPts val="0"/>
              </a:spcAft>
              <a:buSzPts val="1280"/>
              <a:buChar char="►"/>
            </a:pPr>
            <a:r>
              <a:rPr lang="en-US" sz="1600">
                <a:latin typeface="Times New Roman"/>
                <a:ea typeface="Times New Roman"/>
                <a:cs typeface="Times New Roman"/>
                <a:sym typeface="Times New Roman"/>
              </a:rPr>
              <a:t>Example:</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struct Address</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char HouseNo[25];</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char City[25];</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char PinCode[25];</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struct Employee</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int Id;</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char Name[25];</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float Salary;</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struct Address Add;</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a:t>
            </a:r>
            <a:endParaRPr/>
          </a:p>
          <a:p>
            <a:pPr marL="342900" lvl="0" indent="-342900" algn="l" rtl="0">
              <a:spcBef>
                <a:spcPts val="0"/>
              </a:spcBef>
              <a:spcAft>
                <a:spcPts val="0"/>
              </a:spcAft>
              <a:buSzPts val="1280"/>
              <a:buChar char="►"/>
            </a:pPr>
            <a:r>
              <a:rPr lang="en-US" sz="1600">
                <a:latin typeface="Times New Roman"/>
                <a:ea typeface="Times New Roman"/>
                <a:cs typeface="Times New Roman"/>
                <a:sym typeface="Times New Roman"/>
              </a:rPr>
              <a:t>Accessing member of employee</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Employee emp;</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emp.Id;</a:t>
            </a:r>
            <a:endParaRPr/>
          </a:p>
          <a:p>
            <a:pPr marL="342900" lvl="0" indent="-342900" algn="l" rtl="0">
              <a:spcBef>
                <a:spcPts val="0"/>
              </a:spcBef>
              <a:spcAft>
                <a:spcPts val="0"/>
              </a:spcAft>
              <a:buSzPts val="1280"/>
              <a:buChar char="►"/>
            </a:pPr>
            <a:r>
              <a:rPr lang="en-US" sz="1600">
                <a:latin typeface="Times New Roman"/>
                <a:ea typeface="Times New Roman"/>
                <a:cs typeface="Times New Roman"/>
                <a:sym typeface="Times New Roman"/>
              </a:rPr>
              <a:t>To access members in address</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emp.Add.city.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sp>
        <p:nvSpPr>
          <p:cNvPr id="1313" name="Google Shape;1313;p11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Exercise</a:t>
            </a:r>
            <a:endParaRPr/>
          </a:p>
        </p:txBody>
      </p:sp>
      <p:sp>
        <p:nvSpPr>
          <p:cNvPr id="1314" name="Google Shape;1314;p119"/>
          <p:cNvSpPr txBox="1">
            <a:spLocks noGrp="1"/>
          </p:cNvSpPr>
          <p:nvPr>
            <p:ph type="body" idx="1"/>
          </p:nvPr>
        </p:nvSpPr>
        <p:spPr>
          <a:xfrm>
            <a:off x="677334" y="1477108"/>
            <a:ext cx="8933594" cy="4459458"/>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spcBef>
                <a:spcPts val="0"/>
              </a:spcBef>
              <a:spcAft>
                <a:spcPts val="0"/>
              </a:spcAft>
              <a:buSzPts val="1440"/>
              <a:buFont typeface="Trebuchet MS"/>
              <a:buAutoNum type="arabicPeriod"/>
            </a:pPr>
            <a:r>
              <a:rPr lang="en-US">
                <a:latin typeface="Times New Roman"/>
                <a:ea typeface="Times New Roman"/>
                <a:cs typeface="Times New Roman"/>
                <a:sym typeface="Times New Roman"/>
              </a:rPr>
              <a:t>A phone number, such as (212) 767-8900, can be thought of as having three parts: the area code (212), the exchange (767), and the number (8900). Write a program that uses a structure to store these three parts of a phone number separately. Call the structure phone. Create two structure variables of type phone. Initialize one, and have the user input a number for the other one. Then display both numbers. The interchange might look like this: Enter your area code, exchange, and number: 415 555 1212 My number is (212) 767-8900 Your number is (415) 555-1212.</a:t>
            </a:r>
            <a:endParaRPr/>
          </a:p>
          <a:p>
            <a:pPr marL="342900" lvl="0" indent="-342900" algn="just" rtl="0">
              <a:spcBef>
                <a:spcPts val="1000"/>
              </a:spcBef>
              <a:spcAft>
                <a:spcPts val="0"/>
              </a:spcAft>
              <a:buSzPts val="1440"/>
              <a:buFont typeface="Trebuchet MS"/>
              <a:buAutoNum type="arabicPeriod"/>
            </a:pPr>
            <a:r>
              <a:rPr lang="en-US">
                <a:latin typeface="Times New Roman"/>
                <a:ea typeface="Times New Roman"/>
                <a:cs typeface="Times New Roman"/>
                <a:sym typeface="Times New Roman"/>
              </a:rPr>
              <a:t>A point on the two-dimensional plane can be represented by two numbers: an x coordinate and a y coordinate. For example, (4,5) represents a point 4 units to the right of the vertical axis, and 5 units up from the horizontal axis. The sum of two points can be defined as a new point whose x coordinate is the sum of the x coordinates of the two points, and whose y coordinate is the sum of the y coordinates. Write a program that uses a structure called point to model a point. Define three points, and have the user input values to two of them. Then set the third point equal to the sum of the other two, and display the value of the new point. Interaction with the program might look like this: Enter coordinates for p1: 3 4 Enter coordinates for p2: 5 7 Coordinates of p1+p2 are: 8, 11</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Google Shape;1331;p1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Objective and Outcome</a:t>
            </a:r>
            <a:endParaRPr/>
          </a:p>
        </p:txBody>
      </p:sp>
      <p:sp>
        <p:nvSpPr>
          <p:cNvPr id="1332" name="Google Shape;1332;p122"/>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sz="2000">
                <a:latin typeface="Times New Roman"/>
                <a:ea typeface="Times New Roman"/>
                <a:cs typeface="Times New Roman"/>
                <a:sym typeface="Times New Roman"/>
              </a:rPr>
              <a:t>Objective</a:t>
            </a:r>
            <a:endParaRPr/>
          </a:p>
          <a:p>
            <a:pPr marL="742950" lvl="1" indent="-285750" algn="l" rtl="0">
              <a:spcBef>
                <a:spcPts val="1000"/>
              </a:spcBef>
              <a:spcAft>
                <a:spcPts val="0"/>
              </a:spcAft>
              <a:buSzPts val="1600"/>
              <a:buChar char="►"/>
            </a:pPr>
            <a:r>
              <a:rPr lang="en-US" sz="2000">
                <a:latin typeface="Times New Roman"/>
                <a:ea typeface="Times New Roman"/>
                <a:cs typeface="Times New Roman"/>
                <a:sym typeface="Times New Roman"/>
              </a:rPr>
              <a:t>Learn about the enum and classes</a:t>
            </a:r>
            <a:endParaRPr/>
          </a:p>
          <a:p>
            <a:pPr marL="742950" lvl="1" indent="-184150" algn="l" rtl="0">
              <a:spcBef>
                <a:spcPts val="1000"/>
              </a:spcBef>
              <a:spcAft>
                <a:spcPts val="0"/>
              </a:spcAft>
              <a:buSzPts val="1600"/>
              <a:buNone/>
            </a:pPr>
            <a:endParaRPr sz="2000">
              <a:latin typeface="Times New Roman"/>
              <a:ea typeface="Times New Roman"/>
              <a:cs typeface="Times New Roman"/>
              <a:sym typeface="Times New Roman"/>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Outcome</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Apply Object Oriented Programming concepts to solve various computing problems</a:t>
            </a:r>
            <a:endParaRPr/>
          </a:p>
          <a:p>
            <a:pPr marL="457200" lvl="1" indent="0" algn="l" rtl="0">
              <a:spcBef>
                <a:spcPts val="1000"/>
              </a:spcBef>
              <a:spcAft>
                <a:spcPts val="0"/>
              </a:spcAft>
              <a:buSzPts val="1440"/>
              <a:buNone/>
            </a:pPr>
            <a:endParaRPr sz="1800">
              <a:latin typeface="Times New Roman"/>
              <a:ea typeface="Times New Roman"/>
              <a:cs typeface="Times New Roman"/>
              <a:sym typeface="Times New Roman"/>
            </a:endParaRPr>
          </a:p>
          <a:p>
            <a:pPr marL="742950" lvl="1" indent="-194309" algn="l" rtl="0">
              <a:spcBef>
                <a:spcPts val="1000"/>
              </a:spcBef>
              <a:spcAft>
                <a:spcPts val="0"/>
              </a:spcAft>
              <a:buSzPts val="1440"/>
              <a:buNone/>
            </a:pPr>
            <a:endParaRPr sz="1800">
              <a:latin typeface="Times New Roman"/>
              <a:ea typeface="Times New Roman"/>
              <a:cs typeface="Times New Roman"/>
              <a:sym typeface="Times New Roman"/>
            </a:endParaRPr>
          </a:p>
          <a:p>
            <a:pPr marL="742950" lvl="1" indent="-184150" algn="l" rtl="0">
              <a:spcBef>
                <a:spcPts val="1000"/>
              </a:spcBef>
              <a:spcAft>
                <a:spcPts val="0"/>
              </a:spcAft>
              <a:buSzPts val="1600"/>
              <a:buNone/>
            </a:pPr>
            <a:endParaRPr sz="2000">
              <a:latin typeface="Times New Roman"/>
              <a:ea typeface="Times New Roman"/>
              <a:cs typeface="Times New Roman"/>
              <a:sym typeface="Times New Roman"/>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36"/>
        <p:cNvGrpSpPr/>
        <p:nvPr/>
      </p:nvGrpSpPr>
      <p:grpSpPr>
        <a:xfrm>
          <a:off x="0" y="0"/>
          <a:ext cx="0" cy="0"/>
          <a:chOff x="0" y="0"/>
          <a:chExt cx="0" cy="0"/>
        </a:xfrm>
      </p:grpSpPr>
      <p:sp>
        <p:nvSpPr>
          <p:cNvPr id="1337" name="Google Shape;1337;p1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Content</a:t>
            </a:r>
            <a:endParaRPr/>
          </a:p>
        </p:txBody>
      </p:sp>
      <p:sp>
        <p:nvSpPr>
          <p:cNvPr id="1338" name="Google Shape;1338;p12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User Defined data types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Enumeration </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Classes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42"/>
        <p:cNvGrpSpPr/>
        <p:nvPr/>
      </p:nvGrpSpPr>
      <p:grpSpPr>
        <a:xfrm>
          <a:off x="0" y="0"/>
          <a:ext cx="0" cy="0"/>
          <a:chOff x="0" y="0"/>
          <a:chExt cx="0" cy="0"/>
        </a:xfrm>
      </p:grpSpPr>
      <p:sp>
        <p:nvSpPr>
          <p:cNvPr id="1343" name="Google Shape;1343;p126"/>
          <p:cNvSpPr txBox="1">
            <a:spLocks noGrp="1"/>
          </p:cNvSpPr>
          <p:nvPr>
            <p:ph type="title"/>
          </p:nvPr>
        </p:nvSpPr>
        <p:spPr>
          <a:xfrm>
            <a:off x="758658" y="430179"/>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User Defined Data Types</a:t>
            </a:r>
            <a:endParaRPr/>
          </a:p>
        </p:txBody>
      </p:sp>
      <p:sp>
        <p:nvSpPr>
          <p:cNvPr id="1344" name="Google Shape;1344;p126"/>
          <p:cNvSpPr txBox="1">
            <a:spLocks noGrp="1"/>
          </p:cNvSpPr>
          <p:nvPr>
            <p:ph type="body" idx="1"/>
          </p:nvPr>
        </p:nvSpPr>
        <p:spPr>
          <a:xfrm>
            <a:off x="677334" y="1473415"/>
            <a:ext cx="8760313" cy="2378149"/>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2080"/>
              <a:buNone/>
            </a:pPr>
            <a:r>
              <a:rPr lang="en-US" sz="2600" b="1" cap="none">
                <a:latin typeface="Times New Roman"/>
                <a:ea typeface="Times New Roman"/>
                <a:cs typeface="Times New Roman"/>
                <a:sym typeface="Times New Roman"/>
              </a:rPr>
              <a:t>Enumeration</a:t>
            </a:r>
            <a:endParaRPr/>
          </a:p>
          <a:p>
            <a:pPr marL="342900" lvl="0" indent="-342900" algn="l" rtl="0">
              <a:spcBef>
                <a:spcPts val="1000"/>
              </a:spcBef>
              <a:spcAft>
                <a:spcPts val="0"/>
              </a:spcAft>
              <a:buSzPts val="1600"/>
              <a:buChar char="►"/>
            </a:pPr>
            <a:r>
              <a:rPr lang="en-US" sz="2000" cap="none">
                <a:latin typeface="Times New Roman"/>
                <a:ea typeface="Times New Roman"/>
                <a:cs typeface="Times New Roman"/>
                <a:sym typeface="Times New Roman"/>
              </a:rPr>
              <a:t>Enumerated data type provides a way for attaching names to numbers</a:t>
            </a:r>
            <a:endParaRPr/>
          </a:p>
          <a:p>
            <a:pPr marL="342900" lvl="0" indent="-342900" algn="l" rtl="0">
              <a:spcBef>
                <a:spcPts val="1000"/>
              </a:spcBef>
              <a:spcAft>
                <a:spcPts val="0"/>
              </a:spcAft>
              <a:buSzPts val="1600"/>
              <a:buChar char="►"/>
            </a:pPr>
            <a:r>
              <a:rPr lang="en-US" sz="2000" b="1" cap="none">
                <a:latin typeface="Times New Roman"/>
                <a:ea typeface="Times New Roman"/>
                <a:cs typeface="Times New Roman"/>
                <a:sym typeface="Times New Roman"/>
              </a:rPr>
              <a:t>Note: </a:t>
            </a:r>
            <a:r>
              <a:rPr lang="en-US" sz="2000" cap="none">
                <a:latin typeface="Times New Roman"/>
                <a:ea typeface="Times New Roman"/>
                <a:cs typeface="Times New Roman"/>
                <a:sym typeface="Times New Roman"/>
              </a:rPr>
              <a:t>By default, the enumerators are assigned integer values  starting with 0. We can override the default by explicitly assigning integer values to the enumerators</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The general syntax of enum declaration</a:t>
            </a:r>
            <a:endParaRPr sz="2000" cap="none">
              <a:latin typeface="Times New Roman"/>
              <a:ea typeface="Times New Roman"/>
              <a:cs typeface="Times New Roman"/>
              <a:sym typeface="Times New Roman"/>
            </a:endParaRPr>
          </a:p>
          <a:p>
            <a:pPr marL="342900" lvl="0" indent="-251459" algn="l" rtl="0">
              <a:spcBef>
                <a:spcPts val="1000"/>
              </a:spcBef>
              <a:spcAft>
                <a:spcPts val="0"/>
              </a:spcAft>
              <a:buSzPts val="1440"/>
              <a:buNone/>
            </a:pPr>
            <a:endParaRPr cap="none">
              <a:latin typeface="Times New Roman"/>
              <a:ea typeface="Times New Roman"/>
              <a:cs typeface="Times New Roman"/>
              <a:sym typeface="Times New Roman"/>
            </a:endParaRPr>
          </a:p>
          <a:p>
            <a:pPr marL="342900" lvl="0" indent="-342900" algn="l" rtl="0">
              <a:spcBef>
                <a:spcPts val="1000"/>
              </a:spcBef>
              <a:spcAft>
                <a:spcPts val="0"/>
              </a:spcAft>
              <a:buSzPts val="1440"/>
              <a:buNone/>
            </a:pPr>
            <a:endParaRPr cap="none">
              <a:latin typeface="Times New Roman"/>
              <a:ea typeface="Times New Roman"/>
              <a:cs typeface="Times New Roman"/>
              <a:sym typeface="Times New Roman"/>
            </a:endParaRPr>
          </a:p>
        </p:txBody>
      </p:sp>
      <p:sp>
        <p:nvSpPr>
          <p:cNvPr id="1345" name="Google Shape;1345;p126"/>
          <p:cNvSpPr txBox="1"/>
          <p:nvPr/>
        </p:nvSpPr>
        <p:spPr>
          <a:xfrm>
            <a:off x="1052945" y="4738254"/>
            <a:ext cx="816032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enum week {sunday, monday, tuesday, wednesday, thursday, friday, saturday };</a:t>
            </a: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346" name="Google Shape;1346;p126"/>
          <p:cNvGrpSpPr/>
          <p:nvPr/>
        </p:nvGrpSpPr>
        <p:grpSpPr>
          <a:xfrm>
            <a:off x="609600" y="4073237"/>
            <a:ext cx="1233054" cy="776647"/>
            <a:chOff x="651164" y="3976255"/>
            <a:chExt cx="1233054" cy="776647"/>
          </a:xfrm>
        </p:grpSpPr>
        <p:cxnSp>
          <p:nvCxnSpPr>
            <p:cNvPr id="1347" name="Google Shape;1347;p126"/>
            <p:cNvCxnSpPr/>
            <p:nvPr/>
          </p:nvCxnSpPr>
          <p:spPr>
            <a:xfrm rot="5400000">
              <a:off x="1219201" y="4530436"/>
              <a:ext cx="443345" cy="1588"/>
            </a:xfrm>
            <a:prstGeom prst="straightConnector1">
              <a:avLst/>
            </a:prstGeom>
            <a:noFill/>
            <a:ln w="25400" cap="rnd" cmpd="sng">
              <a:solidFill>
                <a:schemeClr val="accent4"/>
              </a:solidFill>
              <a:prstDash val="solid"/>
              <a:round/>
              <a:headEnd type="none" w="sm" len="sm"/>
              <a:tailEnd type="stealth" w="med" len="med"/>
            </a:ln>
            <a:effectLst>
              <a:outerShdw blurRad="38100" dist="25400" dir="5400000" rotWithShape="0">
                <a:srgbClr val="000000">
                  <a:alpha val="34901"/>
                </a:srgbClr>
              </a:outerShdw>
            </a:effectLst>
          </p:spPr>
        </p:cxnSp>
        <p:sp>
          <p:nvSpPr>
            <p:cNvPr id="1348" name="Google Shape;1348;p126"/>
            <p:cNvSpPr txBox="1"/>
            <p:nvPr/>
          </p:nvSpPr>
          <p:spPr>
            <a:xfrm>
              <a:off x="651164" y="3976255"/>
              <a:ext cx="123305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keyword</a:t>
              </a:r>
              <a:endParaRPr/>
            </a:p>
          </p:txBody>
        </p:sp>
      </p:grpSp>
      <p:grpSp>
        <p:nvGrpSpPr>
          <p:cNvPr id="1349" name="Google Shape;1349;p126"/>
          <p:cNvGrpSpPr/>
          <p:nvPr/>
        </p:nvGrpSpPr>
        <p:grpSpPr>
          <a:xfrm>
            <a:off x="1731818" y="4281055"/>
            <a:ext cx="1841376" cy="568830"/>
            <a:chOff x="1731818" y="4281055"/>
            <a:chExt cx="1524000" cy="568830"/>
          </a:xfrm>
        </p:grpSpPr>
        <p:cxnSp>
          <p:nvCxnSpPr>
            <p:cNvPr id="1350" name="Google Shape;1350;p126"/>
            <p:cNvCxnSpPr/>
            <p:nvPr/>
          </p:nvCxnSpPr>
          <p:spPr>
            <a:xfrm rot="5400000">
              <a:off x="1821872" y="4703618"/>
              <a:ext cx="290946" cy="1588"/>
            </a:xfrm>
            <a:prstGeom prst="straightConnector1">
              <a:avLst/>
            </a:prstGeom>
            <a:noFill/>
            <a:ln w="25400" cap="rnd" cmpd="sng">
              <a:solidFill>
                <a:schemeClr val="accent4"/>
              </a:solidFill>
              <a:prstDash val="solid"/>
              <a:round/>
              <a:headEnd type="none" w="sm" len="sm"/>
              <a:tailEnd type="stealth" w="med" len="med"/>
            </a:ln>
            <a:effectLst>
              <a:outerShdw blurRad="38100" dist="25400" dir="5400000" rotWithShape="0">
                <a:srgbClr val="000000">
                  <a:alpha val="34901"/>
                </a:srgbClr>
              </a:outerShdw>
            </a:effectLst>
          </p:spPr>
        </p:cxnSp>
        <p:sp>
          <p:nvSpPr>
            <p:cNvPr id="1351" name="Google Shape;1351;p126"/>
            <p:cNvSpPr txBox="1"/>
            <p:nvPr/>
          </p:nvSpPr>
          <p:spPr>
            <a:xfrm>
              <a:off x="1731818" y="4281055"/>
              <a:ext cx="152400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Times New Roman"/>
                  <a:ea typeface="Times New Roman"/>
                  <a:cs typeface="Times New Roman"/>
                  <a:sym typeface="Times New Roman"/>
                </a:rPr>
                <a:t>Enumeration name</a:t>
              </a:r>
              <a:endParaRPr/>
            </a:p>
          </p:txBody>
        </p:sp>
      </p:grpSp>
      <p:grpSp>
        <p:nvGrpSpPr>
          <p:cNvPr id="1352" name="Google Shape;1352;p126"/>
          <p:cNvGrpSpPr/>
          <p:nvPr/>
        </p:nvGrpSpPr>
        <p:grpSpPr>
          <a:xfrm>
            <a:off x="2341417" y="5237018"/>
            <a:ext cx="5999019" cy="823463"/>
            <a:chOff x="2396835" y="5209309"/>
            <a:chExt cx="5999019" cy="823463"/>
          </a:xfrm>
        </p:grpSpPr>
        <p:sp>
          <p:nvSpPr>
            <p:cNvPr id="1353" name="Google Shape;1353;p126"/>
            <p:cNvSpPr/>
            <p:nvPr/>
          </p:nvSpPr>
          <p:spPr>
            <a:xfrm rot="5400000">
              <a:off x="5174670" y="2431474"/>
              <a:ext cx="443349" cy="5999019"/>
            </a:xfrm>
            <a:prstGeom prst="rightBrace">
              <a:avLst>
                <a:gd name="adj1" fmla="val 8333"/>
                <a:gd name="adj2" fmla="val 50251"/>
              </a:avLst>
            </a:prstGeom>
            <a:noFill/>
            <a:ln w="25400" cap="rnd" cmpd="sng">
              <a:solidFill>
                <a:schemeClr val="accent4"/>
              </a:solidFill>
              <a:prstDash val="solid"/>
              <a:round/>
              <a:headEnd type="none" w="sm" len="sm"/>
              <a:tailEnd type="none" w="sm" len="sm"/>
            </a:ln>
            <a:effectLst>
              <a:outerShdw blurRad="38100" dist="254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1354" name="Google Shape;1354;p126"/>
            <p:cNvSpPr txBox="1"/>
            <p:nvPr/>
          </p:nvSpPr>
          <p:spPr>
            <a:xfrm>
              <a:off x="3255818" y="5694218"/>
              <a:ext cx="422563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Times New Roman"/>
                  <a:ea typeface="Times New Roman"/>
                  <a:cs typeface="Times New Roman"/>
                  <a:sym typeface="Times New Roman"/>
                </a:rPr>
                <a:t>List of constant separated by commas</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1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Need of Enumeration	</a:t>
            </a:r>
            <a:endParaRPr/>
          </a:p>
        </p:txBody>
      </p:sp>
      <p:sp>
        <p:nvSpPr>
          <p:cNvPr id="1360" name="Google Shape;1360;p127"/>
          <p:cNvSpPr txBox="1">
            <a:spLocks noGrp="1"/>
          </p:cNvSpPr>
          <p:nvPr>
            <p:ph type="body" idx="1"/>
          </p:nvPr>
        </p:nvSpPr>
        <p:spPr>
          <a:xfrm>
            <a:off x="677334" y="1930400"/>
            <a:ext cx="4731246" cy="413966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440"/>
              <a:buFont typeface="Trebuchet MS"/>
              <a:buAutoNum type="arabicPeriod"/>
            </a:pPr>
            <a:r>
              <a:rPr lang="en-US">
                <a:latin typeface="Times New Roman"/>
                <a:ea typeface="Times New Roman"/>
                <a:cs typeface="Times New Roman"/>
                <a:sym typeface="Times New Roman"/>
              </a:rPr>
              <a:t>Enums can be declared in the local scope</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int main(){    </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enum Bool{True, False} var;   </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var= True;    </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cout&lt;&lt;"variable value="&lt;&lt;var;    </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return 0;</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a:t>
            </a:r>
            <a:endParaRPr/>
          </a:p>
          <a:p>
            <a:pPr marL="400050" lvl="0" indent="-342900" algn="l" rtl="0">
              <a:spcBef>
                <a:spcPts val="1000"/>
              </a:spcBef>
              <a:spcAft>
                <a:spcPts val="0"/>
              </a:spcAft>
              <a:buSzPts val="1440"/>
              <a:buFont typeface="Trebuchet MS"/>
              <a:buAutoNum type="arabicPeriod"/>
            </a:pPr>
            <a:r>
              <a:rPr lang="en-US">
                <a:latin typeface="Times New Roman"/>
                <a:ea typeface="Times New Roman"/>
                <a:cs typeface="Times New Roman"/>
                <a:sym typeface="Times New Roman"/>
              </a:rPr>
              <a:t> Enum name are automatically initialized by compiler</a:t>
            </a:r>
            <a:endParaRPr/>
          </a:p>
          <a:p>
            <a:pPr marL="57150" lvl="0" indent="0" algn="l" rtl="0">
              <a:spcBef>
                <a:spcPts val="1000"/>
              </a:spcBef>
              <a:spcAft>
                <a:spcPts val="0"/>
              </a:spcAft>
              <a:buSzPts val="1440"/>
              <a:buNone/>
            </a:pPr>
            <a:endParaRPr>
              <a:latin typeface="Times New Roman"/>
              <a:ea typeface="Times New Roman"/>
              <a:cs typeface="Times New Roman"/>
              <a:sym typeface="Times New Roman"/>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int main(){    </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enum Bool{True, False} var;   </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var= True;    </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cout&lt;&lt;"variable value="&lt;&lt;var;    </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return 0;</a:t>
            </a:r>
            <a:endParaRPr/>
          </a:p>
          <a:p>
            <a:pPr marL="457200" lvl="1" indent="0" algn="l" rtl="0">
              <a:spcBef>
                <a:spcPts val="0"/>
              </a:spcBef>
              <a:spcAft>
                <a:spcPts val="0"/>
              </a:spcAft>
              <a:buSzPts val="1280"/>
              <a:buNone/>
            </a:pPr>
            <a:r>
              <a:rPr lang="en-US">
                <a:latin typeface="Times New Roman"/>
                <a:ea typeface="Times New Roman"/>
                <a:cs typeface="Times New Roman"/>
                <a:sym typeface="Times New Roman"/>
              </a:rPr>
              <a:t>}</a:t>
            </a:r>
            <a:endParaRPr/>
          </a:p>
          <a:p>
            <a:pPr marL="400050" lvl="0" indent="-251459" algn="l" rtl="0">
              <a:spcBef>
                <a:spcPts val="1000"/>
              </a:spcBef>
              <a:spcAft>
                <a:spcPts val="0"/>
              </a:spcAft>
              <a:buSzPts val="1440"/>
              <a:buFont typeface="Trebuchet MS"/>
              <a:buNone/>
            </a:pPr>
            <a:endParaRPr>
              <a:latin typeface="Times New Roman"/>
              <a:ea typeface="Times New Roman"/>
              <a:cs typeface="Times New Roman"/>
              <a:sym typeface="Times New Roman"/>
            </a:endParaRPr>
          </a:p>
        </p:txBody>
      </p:sp>
      <p:grpSp>
        <p:nvGrpSpPr>
          <p:cNvPr id="1361" name="Google Shape;1361;p127"/>
          <p:cNvGrpSpPr/>
          <p:nvPr/>
        </p:nvGrpSpPr>
        <p:grpSpPr>
          <a:xfrm>
            <a:off x="3766849" y="2626124"/>
            <a:ext cx="4290255" cy="724338"/>
            <a:chOff x="3715966" y="3073940"/>
            <a:chExt cx="4290255" cy="1361075"/>
          </a:xfrm>
        </p:grpSpPr>
        <p:cxnSp>
          <p:nvCxnSpPr>
            <p:cNvPr id="1362" name="Google Shape;1362;p127"/>
            <p:cNvCxnSpPr/>
            <p:nvPr/>
          </p:nvCxnSpPr>
          <p:spPr>
            <a:xfrm rot="10800000">
              <a:off x="3715966" y="3073940"/>
              <a:ext cx="1478604" cy="875490"/>
            </a:xfrm>
            <a:prstGeom prst="curvedConnector3">
              <a:avLst>
                <a:gd name="adj1" fmla="val 50000"/>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363" name="Google Shape;1363;p127"/>
            <p:cNvSpPr txBox="1"/>
            <p:nvPr/>
          </p:nvSpPr>
          <p:spPr>
            <a:xfrm>
              <a:off x="5181600" y="3511685"/>
              <a:ext cx="2824621"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This enum is not visible to the outside this main function</a:t>
              </a:r>
              <a:endParaRPr/>
            </a:p>
          </p:txBody>
        </p:sp>
      </p:grpSp>
      <p:grpSp>
        <p:nvGrpSpPr>
          <p:cNvPr id="1364" name="Google Shape;1364;p127"/>
          <p:cNvGrpSpPr/>
          <p:nvPr/>
        </p:nvGrpSpPr>
        <p:grpSpPr>
          <a:xfrm>
            <a:off x="3766849" y="4904726"/>
            <a:ext cx="4290255" cy="879290"/>
            <a:chOff x="3715966" y="3073940"/>
            <a:chExt cx="4290255" cy="1652239"/>
          </a:xfrm>
        </p:grpSpPr>
        <p:cxnSp>
          <p:nvCxnSpPr>
            <p:cNvPr id="1365" name="Google Shape;1365;p127"/>
            <p:cNvCxnSpPr/>
            <p:nvPr/>
          </p:nvCxnSpPr>
          <p:spPr>
            <a:xfrm rot="10800000">
              <a:off x="3715966" y="3073940"/>
              <a:ext cx="1478604" cy="875490"/>
            </a:xfrm>
            <a:prstGeom prst="curvedConnector3">
              <a:avLst>
                <a:gd name="adj1" fmla="val 50000"/>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366" name="Google Shape;1366;p127"/>
            <p:cNvSpPr txBox="1"/>
            <p:nvPr/>
          </p:nvSpPr>
          <p:spPr>
            <a:xfrm>
              <a:off x="5181600" y="3511684"/>
              <a:ext cx="2824621" cy="121449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True is initialized to 0 and False to 1</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1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Important Facts</a:t>
            </a:r>
            <a:endParaRPr/>
          </a:p>
        </p:txBody>
      </p:sp>
      <p:sp>
        <p:nvSpPr>
          <p:cNvPr id="1372" name="Google Shape;1372;p128"/>
          <p:cNvSpPr txBox="1">
            <a:spLocks noGrp="1"/>
          </p:cNvSpPr>
          <p:nvPr>
            <p:ph type="body" idx="1"/>
          </p:nvPr>
        </p:nvSpPr>
        <p:spPr>
          <a:xfrm>
            <a:off x="677334" y="1498600"/>
            <a:ext cx="8596668" cy="460677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200"/>
              <a:buFont typeface="Trebuchet MS"/>
              <a:buAutoNum type="arabicPeriod"/>
            </a:pPr>
            <a:r>
              <a:rPr lang="en-US" sz="1500">
                <a:latin typeface="Times New Roman"/>
                <a:ea typeface="Times New Roman"/>
                <a:cs typeface="Times New Roman"/>
                <a:sym typeface="Times New Roman"/>
              </a:rPr>
              <a:t>Two or more names can have same value</a:t>
            </a:r>
            <a:endParaRPr/>
          </a:p>
          <a:p>
            <a:pPr marL="342900" lvl="0" indent="-266700" algn="l" rtl="0">
              <a:spcBef>
                <a:spcPts val="0"/>
              </a:spcBef>
              <a:spcAft>
                <a:spcPts val="0"/>
              </a:spcAft>
              <a:buSzPts val="1200"/>
              <a:buFont typeface="Trebuchet MS"/>
              <a:buNone/>
            </a:pPr>
            <a:endParaRPr sz="1500">
              <a:latin typeface="Times New Roman"/>
              <a:ea typeface="Times New Roman"/>
              <a:cs typeface="Times New Roman"/>
              <a:sym typeface="Times New Roman"/>
            </a:endParaRPr>
          </a:p>
          <a:p>
            <a:pPr marL="457200" lvl="1" indent="0" algn="l" rtl="0">
              <a:spcBef>
                <a:spcPts val="0"/>
              </a:spcBef>
              <a:spcAft>
                <a:spcPts val="0"/>
              </a:spcAft>
              <a:buSzPts val="1200"/>
              <a:buNone/>
            </a:pPr>
            <a:r>
              <a:rPr lang="en-US" sz="1500">
                <a:latin typeface="Times New Roman"/>
                <a:ea typeface="Times New Roman"/>
                <a:cs typeface="Times New Roman"/>
                <a:sym typeface="Times New Roman"/>
              </a:rPr>
              <a:t>int main(){</a:t>
            </a:r>
            <a:endParaRPr/>
          </a:p>
          <a:p>
            <a:pPr marL="457200" lvl="1" indent="0" algn="l" rtl="0">
              <a:spcBef>
                <a:spcPts val="0"/>
              </a:spcBef>
              <a:spcAft>
                <a:spcPts val="0"/>
              </a:spcAft>
              <a:buSzPts val="1200"/>
              <a:buNone/>
            </a:pPr>
            <a:r>
              <a:rPr lang="en-US" sz="1500">
                <a:latin typeface="Times New Roman"/>
                <a:ea typeface="Times New Roman"/>
                <a:cs typeface="Times New Roman"/>
                <a:sym typeface="Times New Roman"/>
              </a:rPr>
              <a:t>	enum point{ x = 1, y = 1, z = 1};</a:t>
            </a:r>
            <a:endParaRPr/>
          </a:p>
          <a:p>
            <a:pPr marL="457200" lvl="1" indent="0" algn="l" rtl="0">
              <a:spcBef>
                <a:spcPts val="0"/>
              </a:spcBef>
              <a:spcAft>
                <a:spcPts val="0"/>
              </a:spcAft>
              <a:buSzPts val="1200"/>
              <a:buNone/>
            </a:pPr>
            <a:r>
              <a:rPr lang="en-US" sz="1500">
                <a:latin typeface="Times New Roman"/>
                <a:ea typeface="Times New Roman"/>
                <a:cs typeface="Times New Roman"/>
                <a:sym typeface="Times New Roman"/>
              </a:rPr>
              <a:t>	cout&lt;&lt;x&lt;&lt;y&lt;&lt;z;</a:t>
            </a:r>
            <a:endParaRPr/>
          </a:p>
          <a:p>
            <a:pPr marL="457200" lvl="1" indent="0" algn="l" rtl="0">
              <a:spcBef>
                <a:spcPts val="0"/>
              </a:spcBef>
              <a:spcAft>
                <a:spcPts val="0"/>
              </a:spcAft>
              <a:buSzPts val="1200"/>
              <a:buNone/>
            </a:pPr>
            <a:r>
              <a:rPr lang="en-US" sz="1500">
                <a:latin typeface="Times New Roman"/>
                <a:ea typeface="Times New Roman"/>
                <a:cs typeface="Times New Roman"/>
                <a:sym typeface="Times New Roman"/>
              </a:rPr>
              <a:t>	return 0;</a:t>
            </a:r>
            <a:endParaRPr/>
          </a:p>
          <a:p>
            <a:pPr marL="457200" lvl="1" indent="0" algn="l" rtl="0">
              <a:spcBef>
                <a:spcPts val="0"/>
              </a:spcBef>
              <a:spcAft>
                <a:spcPts val="0"/>
              </a:spcAft>
              <a:buSzPts val="1200"/>
              <a:buNone/>
            </a:pPr>
            <a:r>
              <a:rPr lang="en-US" sz="1500">
                <a:latin typeface="Times New Roman"/>
                <a:ea typeface="Times New Roman"/>
                <a:cs typeface="Times New Roman"/>
                <a:sym typeface="Times New Roman"/>
              </a:rPr>
              <a:t>} </a:t>
            </a:r>
            <a:endParaRPr/>
          </a:p>
          <a:p>
            <a:pPr marL="400050" lvl="0" indent="-342900" algn="l" rtl="0">
              <a:spcBef>
                <a:spcPts val="0"/>
              </a:spcBef>
              <a:spcAft>
                <a:spcPts val="0"/>
              </a:spcAft>
              <a:buSzPts val="1200"/>
              <a:buFont typeface="Trebuchet MS"/>
              <a:buAutoNum type="arabicPeriod"/>
            </a:pPr>
            <a:r>
              <a:rPr lang="en-US" sz="1500">
                <a:latin typeface="Times New Roman"/>
                <a:ea typeface="Times New Roman"/>
                <a:cs typeface="Times New Roman"/>
                <a:sym typeface="Times New Roman"/>
              </a:rPr>
              <a:t>We can assign values in any order. All unassigned names will get value as value of previous name+1</a:t>
            </a:r>
            <a:endParaRPr/>
          </a:p>
          <a:p>
            <a:pPr marL="400050" lvl="0" indent="-266700" algn="l" rtl="0">
              <a:spcBef>
                <a:spcPts val="0"/>
              </a:spcBef>
              <a:spcAft>
                <a:spcPts val="0"/>
              </a:spcAft>
              <a:buSzPts val="1200"/>
              <a:buFont typeface="Trebuchet MS"/>
              <a:buNone/>
            </a:pPr>
            <a:endParaRPr sz="1500">
              <a:latin typeface="Times New Roman"/>
              <a:ea typeface="Times New Roman"/>
              <a:cs typeface="Times New Roman"/>
              <a:sym typeface="Times New Roman"/>
            </a:endParaRPr>
          </a:p>
          <a:p>
            <a:pPr marL="57150" lvl="0" indent="0" algn="l" rtl="0">
              <a:spcBef>
                <a:spcPts val="0"/>
              </a:spcBef>
              <a:spcAft>
                <a:spcPts val="0"/>
              </a:spcAft>
              <a:buSzPts val="1200"/>
              <a:buNone/>
            </a:pPr>
            <a:r>
              <a:rPr lang="en-US" sz="1500">
                <a:latin typeface="Times New Roman"/>
                <a:ea typeface="Times New Roman"/>
                <a:cs typeface="Times New Roman"/>
                <a:sym typeface="Times New Roman"/>
              </a:rPr>
              <a:t>	int main(){</a:t>
            </a:r>
            <a:endParaRPr/>
          </a:p>
          <a:p>
            <a:pPr marL="57150" lvl="0" indent="0" algn="l" rtl="0">
              <a:spcBef>
                <a:spcPts val="0"/>
              </a:spcBef>
              <a:spcAft>
                <a:spcPts val="0"/>
              </a:spcAft>
              <a:buSzPts val="1200"/>
              <a:buNone/>
            </a:pPr>
            <a:r>
              <a:rPr lang="en-US" sz="1500">
                <a:latin typeface="Times New Roman"/>
                <a:ea typeface="Times New Roman"/>
                <a:cs typeface="Times New Roman"/>
                <a:sym typeface="Times New Roman"/>
              </a:rPr>
              <a:t>		enum value { y = 20, x = 1, z, m};</a:t>
            </a:r>
            <a:endParaRPr/>
          </a:p>
          <a:p>
            <a:pPr marL="57150" lvl="0" indent="0" algn="l" rtl="0">
              <a:spcBef>
                <a:spcPts val="0"/>
              </a:spcBef>
              <a:spcAft>
                <a:spcPts val="0"/>
              </a:spcAft>
              <a:buSzPts val="1200"/>
              <a:buNone/>
            </a:pPr>
            <a:r>
              <a:rPr lang="en-US" sz="1500">
                <a:latin typeface="Times New Roman"/>
                <a:ea typeface="Times New Roman"/>
                <a:cs typeface="Times New Roman"/>
                <a:sym typeface="Times New Roman"/>
              </a:rPr>
              <a:t>		cout&lt;&lt;x&lt;&lt;y&lt;&lt;z&lt;&lt;m;</a:t>
            </a:r>
            <a:endParaRPr/>
          </a:p>
          <a:p>
            <a:pPr marL="57150" lvl="0" indent="0" algn="l" rtl="0">
              <a:spcBef>
                <a:spcPts val="0"/>
              </a:spcBef>
              <a:spcAft>
                <a:spcPts val="0"/>
              </a:spcAft>
              <a:buSzPts val="1200"/>
              <a:buNone/>
            </a:pPr>
            <a:r>
              <a:rPr lang="en-US" sz="1500">
                <a:latin typeface="Times New Roman"/>
                <a:ea typeface="Times New Roman"/>
                <a:cs typeface="Times New Roman"/>
                <a:sym typeface="Times New Roman"/>
              </a:rPr>
              <a:t>		return 0;</a:t>
            </a:r>
            <a:endParaRPr/>
          </a:p>
          <a:p>
            <a:pPr marL="57150" lvl="0" indent="0" algn="l" rtl="0">
              <a:spcBef>
                <a:spcPts val="0"/>
              </a:spcBef>
              <a:spcAft>
                <a:spcPts val="0"/>
              </a:spcAft>
              <a:buSzPts val="1200"/>
              <a:buNone/>
            </a:pPr>
            <a:r>
              <a:rPr lang="en-US" sz="1500">
                <a:latin typeface="Times New Roman"/>
                <a:ea typeface="Times New Roman"/>
                <a:cs typeface="Times New Roman"/>
                <a:sym typeface="Times New Roman"/>
              </a:rPr>
              <a:t>	}</a:t>
            </a:r>
            <a:endParaRPr/>
          </a:p>
          <a:p>
            <a:pPr marL="400050" lvl="0" indent="-342900" algn="l" rtl="0">
              <a:spcBef>
                <a:spcPts val="0"/>
              </a:spcBef>
              <a:spcAft>
                <a:spcPts val="0"/>
              </a:spcAft>
              <a:buSzPts val="1200"/>
              <a:buFont typeface="Trebuchet MS"/>
              <a:buAutoNum type="arabicPeriod" startAt="3"/>
            </a:pPr>
            <a:r>
              <a:rPr lang="en-US" sz="1500">
                <a:latin typeface="Times New Roman"/>
                <a:ea typeface="Times New Roman"/>
                <a:cs typeface="Times New Roman"/>
                <a:sym typeface="Times New Roman"/>
              </a:rPr>
              <a:t>Only integral values are assigned</a:t>
            </a:r>
            <a:endParaRPr/>
          </a:p>
          <a:p>
            <a:pPr marL="400050" lvl="0" indent="-266700" algn="l" rtl="0">
              <a:spcBef>
                <a:spcPts val="0"/>
              </a:spcBef>
              <a:spcAft>
                <a:spcPts val="0"/>
              </a:spcAft>
              <a:buSzPts val="1200"/>
              <a:buFont typeface="Trebuchet MS"/>
              <a:buNone/>
            </a:pPr>
            <a:endParaRPr sz="1500">
              <a:latin typeface="Times New Roman"/>
              <a:ea typeface="Times New Roman"/>
              <a:cs typeface="Times New Roman"/>
              <a:sym typeface="Times New Roman"/>
            </a:endParaRPr>
          </a:p>
          <a:p>
            <a:pPr marL="57150" lvl="0" indent="0" algn="l" rtl="0">
              <a:spcBef>
                <a:spcPts val="0"/>
              </a:spcBef>
              <a:spcAft>
                <a:spcPts val="0"/>
              </a:spcAft>
              <a:buSzPts val="1200"/>
              <a:buNone/>
            </a:pPr>
            <a:r>
              <a:rPr lang="en-US" sz="1500">
                <a:latin typeface="Times New Roman"/>
                <a:ea typeface="Times New Roman"/>
                <a:cs typeface="Times New Roman"/>
                <a:sym typeface="Times New Roman"/>
              </a:rPr>
              <a:t>	int main(){</a:t>
            </a:r>
            <a:endParaRPr/>
          </a:p>
          <a:p>
            <a:pPr marL="57150" lvl="0" indent="0" algn="l" rtl="0">
              <a:spcBef>
                <a:spcPts val="0"/>
              </a:spcBef>
              <a:spcAft>
                <a:spcPts val="0"/>
              </a:spcAft>
              <a:buSzPts val="1200"/>
              <a:buNone/>
            </a:pPr>
            <a:r>
              <a:rPr lang="en-US" sz="1500">
                <a:latin typeface="Times New Roman"/>
                <a:ea typeface="Times New Roman"/>
                <a:cs typeface="Times New Roman"/>
                <a:sym typeface="Times New Roman"/>
              </a:rPr>
              <a:t>		enum value {x = 1.3, z,};</a:t>
            </a:r>
            <a:endParaRPr/>
          </a:p>
          <a:p>
            <a:pPr marL="57150" lvl="0" indent="0" algn="l" rtl="0">
              <a:spcBef>
                <a:spcPts val="0"/>
              </a:spcBef>
              <a:spcAft>
                <a:spcPts val="0"/>
              </a:spcAft>
              <a:buSzPts val="1200"/>
              <a:buNone/>
            </a:pPr>
            <a:r>
              <a:rPr lang="en-US" sz="1500">
                <a:latin typeface="Times New Roman"/>
                <a:ea typeface="Times New Roman"/>
                <a:cs typeface="Times New Roman"/>
                <a:sym typeface="Times New Roman"/>
              </a:rPr>
              <a:t>		cout&lt;&lt;x&lt;&lt;z;</a:t>
            </a:r>
            <a:endParaRPr/>
          </a:p>
          <a:p>
            <a:pPr marL="57150" lvl="0" indent="0" algn="l" rtl="0">
              <a:spcBef>
                <a:spcPts val="0"/>
              </a:spcBef>
              <a:spcAft>
                <a:spcPts val="0"/>
              </a:spcAft>
              <a:buSzPts val="1200"/>
              <a:buNone/>
            </a:pPr>
            <a:r>
              <a:rPr lang="en-US" sz="1500">
                <a:latin typeface="Times New Roman"/>
                <a:ea typeface="Times New Roman"/>
                <a:cs typeface="Times New Roman"/>
                <a:sym typeface="Times New Roman"/>
              </a:rPr>
              <a:t>		return 0;</a:t>
            </a:r>
            <a:endParaRPr/>
          </a:p>
          <a:p>
            <a:pPr marL="36000" lvl="0" indent="0" algn="l" rtl="0">
              <a:spcBef>
                <a:spcPts val="0"/>
              </a:spcBef>
              <a:spcAft>
                <a:spcPts val="0"/>
              </a:spcAft>
              <a:buSzPts val="1200"/>
              <a:buNone/>
            </a:pPr>
            <a:r>
              <a:rPr lang="en-US" sz="1500">
                <a:latin typeface="Times New Roman"/>
                <a:ea typeface="Times New Roman"/>
                <a:cs typeface="Times New Roman"/>
                <a:sym typeface="Times New Roman"/>
              </a:rPr>
              <a:t>	}</a:t>
            </a:r>
            <a:endParaRPr/>
          </a:p>
        </p:txBody>
      </p:sp>
      <p:grpSp>
        <p:nvGrpSpPr>
          <p:cNvPr id="1373" name="Google Shape;1373;p128"/>
          <p:cNvGrpSpPr/>
          <p:nvPr/>
        </p:nvGrpSpPr>
        <p:grpSpPr>
          <a:xfrm>
            <a:off x="3334044" y="5852160"/>
            <a:ext cx="3882682" cy="744805"/>
            <a:chOff x="3334044" y="5852160"/>
            <a:chExt cx="3882682" cy="744805"/>
          </a:xfrm>
        </p:grpSpPr>
        <p:cxnSp>
          <p:nvCxnSpPr>
            <p:cNvPr id="1374" name="Google Shape;1374;p128"/>
            <p:cNvCxnSpPr/>
            <p:nvPr/>
          </p:nvCxnSpPr>
          <p:spPr>
            <a:xfrm rot="10800000">
              <a:off x="3334044" y="5852160"/>
              <a:ext cx="984739" cy="396240"/>
            </a:xfrm>
            <a:prstGeom prst="curvedConnector3">
              <a:avLst>
                <a:gd name="adj1" fmla="val 50000"/>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375" name="Google Shape;1375;p128"/>
            <p:cNvSpPr txBox="1"/>
            <p:nvPr/>
          </p:nvSpPr>
          <p:spPr>
            <a:xfrm>
              <a:off x="4375052" y="5950634"/>
              <a:ext cx="284167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Enumerated value of x is not an integer constant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79"/>
        <p:cNvGrpSpPr/>
        <p:nvPr/>
      </p:nvGrpSpPr>
      <p:grpSpPr>
        <a:xfrm>
          <a:off x="0" y="0"/>
          <a:ext cx="0" cy="0"/>
          <a:chOff x="0" y="0"/>
          <a:chExt cx="0" cy="0"/>
        </a:xfrm>
      </p:grpSpPr>
      <p:sp>
        <p:nvSpPr>
          <p:cNvPr id="1380" name="Google Shape;1380;p12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Program</a:t>
            </a:r>
            <a:endParaRPr/>
          </a:p>
        </p:txBody>
      </p:sp>
      <p:sp>
        <p:nvSpPr>
          <p:cNvPr id="1381" name="Google Shape;1381;p129"/>
          <p:cNvSpPr txBox="1">
            <a:spLocks noGrp="1"/>
          </p:cNvSpPr>
          <p:nvPr>
            <p:ph type="body" idx="1"/>
          </p:nvPr>
        </p:nvSpPr>
        <p:spPr>
          <a:xfrm>
            <a:off x="829365" y="1626702"/>
            <a:ext cx="7189220" cy="4858504"/>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520"/>
              <a:buNone/>
            </a:pPr>
            <a:r>
              <a:rPr lang="en-US" sz="1900">
                <a:latin typeface="Times New Roman"/>
                <a:ea typeface="Times New Roman"/>
                <a:cs typeface="Times New Roman"/>
                <a:sym typeface="Times New Roman"/>
              </a:rPr>
              <a:t>#include &lt;iostream&gt;</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using namespace std;</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//specify enum type</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enum days_of_week { Sun, Mon, Tue, Wed, Thu, Fri, Sat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int main()</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int diff;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days_of_week day1, day2; //define variables of type days_of_week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day1 = Tue; //give values to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day2 = Fri; //variables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diff = day2 - day1; //can do integer arithmetic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cout &lt;&lt; "Days between = " &lt;&lt; diff &lt;&lt; endl;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if(day1 &lt; day2) //can do comparisons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cout &lt;&lt; "day1 comes before day2\n";    </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	return 0;</a:t>
            </a:r>
            <a:endParaRPr/>
          </a:p>
          <a:p>
            <a:pPr marL="0" lvl="0" indent="0" algn="l" rtl="0">
              <a:spcBef>
                <a:spcPts val="0"/>
              </a:spcBef>
              <a:spcAft>
                <a:spcPts val="0"/>
              </a:spcAft>
              <a:buSzPts val="1520"/>
              <a:buNone/>
            </a:pPr>
            <a:r>
              <a:rPr lang="en-US" sz="1900">
                <a:latin typeface="Times New Roman"/>
                <a:ea typeface="Times New Roman"/>
                <a:cs typeface="Times New Roman"/>
                <a:sym typeface="Times New Roman"/>
              </a:rPr>
              <a:t>}</a:t>
            </a:r>
            <a:endParaRPr sz="1900" cap="none">
              <a:latin typeface="Times New Roman"/>
              <a:ea typeface="Times New Roman"/>
              <a:cs typeface="Times New Roman"/>
              <a:sym typeface="Times New Roman"/>
            </a:endParaRPr>
          </a:p>
        </p:txBody>
      </p:sp>
      <p:grpSp>
        <p:nvGrpSpPr>
          <p:cNvPr id="1382" name="Google Shape;1382;p129"/>
          <p:cNvGrpSpPr/>
          <p:nvPr/>
        </p:nvGrpSpPr>
        <p:grpSpPr>
          <a:xfrm>
            <a:off x="6425226" y="5442313"/>
            <a:ext cx="3490780" cy="928468"/>
            <a:chOff x="6260122" y="2954215"/>
            <a:chExt cx="3490780" cy="928468"/>
          </a:xfrm>
        </p:grpSpPr>
        <p:sp>
          <p:nvSpPr>
            <p:cNvPr id="1383" name="Google Shape;1383;p129"/>
            <p:cNvSpPr txBox="1"/>
            <p:nvPr/>
          </p:nvSpPr>
          <p:spPr>
            <a:xfrm>
              <a:off x="6389838" y="3108960"/>
              <a:ext cx="336106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rebuchet MS"/>
                  <a:ea typeface="Trebuchet MS"/>
                  <a:cs typeface="Trebuchet MS"/>
                  <a:sym typeface="Trebuchet MS"/>
                </a:rPr>
                <a:t>Output:</a:t>
              </a:r>
              <a:endParaRPr/>
            </a:p>
            <a:p>
              <a:pPr marL="0" marR="0" lvl="0" indent="0" algn="l" rtl="0">
                <a:spcBef>
                  <a:spcPts val="0"/>
                </a:spcBef>
                <a:spcAft>
                  <a:spcPts val="0"/>
                </a:spcAft>
                <a:buNone/>
              </a:pPr>
              <a:r>
                <a:rPr lang="en-US" sz="1800">
                  <a:solidFill>
                    <a:srgbClr val="FF0000"/>
                  </a:solidFill>
                  <a:latin typeface="Trebuchet MS"/>
                  <a:ea typeface="Trebuchet MS"/>
                  <a:cs typeface="Trebuchet MS"/>
                  <a:sym typeface="Trebuchet MS"/>
                </a:rPr>
                <a:t>Day: 3</a:t>
              </a:r>
              <a:endParaRPr/>
            </a:p>
          </p:txBody>
        </p:sp>
        <p:sp>
          <p:nvSpPr>
            <p:cNvPr id="1384" name="Google Shape;1384;p129"/>
            <p:cNvSpPr/>
            <p:nvPr/>
          </p:nvSpPr>
          <p:spPr>
            <a:xfrm>
              <a:off x="6260122" y="2954215"/>
              <a:ext cx="2715066" cy="928468"/>
            </a:xfrm>
            <a:prstGeom prst="rect">
              <a:avLst/>
            </a:prstGeom>
            <a:noFill/>
            <a:ln w="9525" cap="flat" cmpd="sng">
              <a:solidFill>
                <a:schemeClr val="accent2"/>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Trebuchet MS"/>
                <a:ea typeface="Trebuchet MS"/>
                <a:cs typeface="Trebuchet MS"/>
                <a:sym typeface="Trebuchet M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13"/>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Contd…</a:t>
            </a:r>
            <a:endParaRPr/>
          </a:p>
        </p:txBody>
      </p:sp>
      <p:sp>
        <p:nvSpPr>
          <p:cNvPr id="493" name="Google Shape;493;p13"/>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lnSpcReduction="10000"/>
          </a:bodyPr>
          <a:lstStyle/>
          <a:p>
            <a:pPr marL="365760" lvl="0" indent="-283464" algn="just" rtl="0">
              <a:lnSpc>
                <a:spcPct val="100000"/>
              </a:lnSpc>
              <a:spcBef>
                <a:spcPts val="0"/>
              </a:spcBef>
              <a:spcAft>
                <a:spcPts val="0"/>
              </a:spcAft>
              <a:buSzPts val="2560"/>
              <a:buChar char="⚫"/>
            </a:pPr>
            <a:r>
              <a:rPr lang="en-US"/>
              <a:t>Everything in OOP is grouped as self sustainable “objects”. </a:t>
            </a:r>
            <a:endParaRPr/>
          </a:p>
          <a:p>
            <a:pPr marL="365760" lvl="0" indent="-283464" algn="just" rtl="0">
              <a:lnSpc>
                <a:spcPct val="100000"/>
              </a:lnSpc>
              <a:spcBef>
                <a:spcPts val="600"/>
              </a:spcBef>
              <a:spcAft>
                <a:spcPts val="0"/>
              </a:spcAft>
              <a:buSzPts val="2560"/>
              <a:buChar char="⚫"/>
            </a:pPr>
            <a:r>
              <a:rPr lang="en-US"/>
              <a:t>In OOP programmers define not only the data type of a data structure, but also the types of operations/methods(functions) that can be applied to the data structure</a:t>
            </a:r>
            <a:endParaRPr/>
          </a:p>
          <a:p>
            <a:pPr marL="365760" lvl="0" indent="-283464" algn="just" rtl="0">
              <a:lnSpc>
                <a:spcPct val="100000"/>
              </a:lnSpc>
              <a:spcBef>
                <a:spcPts val="600"/>
              </a:spcBef>
              <a:spcAft>
                <a:spcPts val="0"/>
              </a:spcAft>
              <a:buSzPts val="2560"/>
              <a:buChar char="⚫"/>
            </a:pPr>
            <a:r>
              <a:rPr lang="en-US"/>
              <a:t>In this way , the data structure becomes an object that includes both data and functions (methods) in one unit</a:t>
            </a:r>
            <a:endParaRPr/>
          </a:p>
          <a:p>
            <a:pPr marL="365760" lvl="0" indent="-283464" algn="just" rtl="0">
              <a:lnSpc>
                <a:spcPct val="100000"/>
              </a:lnSpc>
              <a:spcBef>
                <a:spcPts val="600"/>
              </a:spcBef>
              <a:spcAft>
                <a:spcPts val="0"/>
              </a:spcAft>
              <a:buSzPts val="2560"/>
              <a:buChar char="⚫"/>
            </a:pPr>
            <a:r>
              <a:rPr lang="en-US"/>
              <a:t>For example, objects can inherit characteristics from other objects</a:t>
            </a:r>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1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User Defined Data Types</a:t>
            </a:r>
            <a:endParaRPr/>
          </a:p>
        </p:txBody>
      </p:sp>
      <p:sp>
        <p:nvSpPr>
          <p:cNvPr id="1390" name="Google Shape;1390;p130"/>
          <p:cNvSpPr txBox="1">
            <a:spLocks noGrp="1"/>
          </p:cNvSpPr>
          <p:nvPr>
            <p:ph type="body" idx="1"/>
          </p:nvPr>
        </p:nvSpPr>
        <p:spPr>
          <a:xfrm>
            <a:off x="677334" y="1930400"/>
            <a:ext cx="8596668" cy="379515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080"/>
              <a:buNone/>
            </a:pPr>
            <a:r>
              <a:rPr lang="en-US" sz="2600" b="1">
                <a:latin typeface="Times New Roman"/>
                <a:ea typeface="Times New Roman"/>
                <a:cs typeface="Times New Roman"/>
                <a:sym typeface="Times New Roman"/>
              </a:rPr>
              <a:t>Classes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A class is a blueprint for any functional entity which defines its properties and its functions.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A class contains data members/ attributes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offers data abstraction/ encapsulation of OOP</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Classes are similar to structure as it aggregates the data logically</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Collection of objects</a:t>
            </a:r>
            <a:endParaRPr>
              <a:latin typeface="Times New Roman"/>
              <a:ea typeface="Times New Roman"/>
              <a:cs typeface="Times New Roman"/>
              <a:sym typeface="Times New Roman"/>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1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Syntax</a:t>
            </a:r>
            <a:endParaRPr/>
          </a:p>
        </p:txBody>
      </p:sp>
      <p:sp>
        <p:nvSpPr>
          <p:cNvPr id="1396" name="Google Shape;1396;p131"/>
          <p:cNvSpPr txBox="1">
            <a:spLocks noGrp="1"/>
          </p:cNvSpPr>
          <p:nvPr>
            <p:ph type="body" idx="1"/>
          </p:nvPr>
        </p:nvSpPr>
        <p:spPr>
          <a:xfrm>
            <a:off x="3406887" y="2333369"/>
            <a:ext cx="4713532" cy="2443347"/>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class classname</a:t>
            </a:r>
            <a:endParaRPr>
              <a:latin typeface="Times New Roman"/>
              <a:ea typeface="Times New Roman"/>
              <a:cs typeface="Times New Roman"/>
              <a:sym typeface="Times New Roman"/>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Access specifiers:</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Member variable declaration;</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Member function declaration;</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endParaRPr/>
          </a:p>
        </p:txBody>
      </p:sp>
      <p:grpSp>
        <p:nvGrpSpPr>
          <p:cNvPr id="1397" name="Google Shape;1397;p131"/>
          <p:cNvGrpSpPr/>
          <p:nvPr/>
        </p:nvGrpSpPr>
        <p:grpSpPr>
          <a:xfrm>
            <a:off x="1287187" y="2326522"/>
            <a:ext cx="2119700" cy="369332"/>
            <a:chOff x="1287187" y="2326522"/>
            <a:chExt cx="2119700" cy="369332"/>
          </a:xfrm>
        </p:grpSpPr>
        <p:cxnSp>
          <p:nvCxnSpPr>
            <p:cNvPr id="1398" name="Google Shape;1398;p131"/>
            <p:cNvCxnSpPr/>
            <p:nvPr/>
          </p:nvCxnSpPr>
          <p:spPr>
            <a:xfrm>
              <a:off x="2661313" y="2511188"/>
              <a:ext cx="745574"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399" name="Google Shape;1399;p131"/>
            <p:cNvSpPr txBox="1"/>
            <p:nvPr/>
          </p:nvSpPr>
          <p:spPr>
            <a:xfrm>
              <a:off x="1287187" y="2326522"/>
              <a:ext cx="1692322"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keyword</a:t>
              </a:r>
              <a:endParaRPr/>
            </a:p>
          </p:txBody>
        </p:sp>
      </p:grpSp>
      <p:grpSp>
        <p:nvGrpSpPr>
          <p:cNvPr id="1400" name="Google Shape;1400;p131"/>
          <p:cNvGrpSpPr/>
          <p:nvPr/>
        </p:nvGrpSpPr>
        <p:grpSpPr>
          <a:xfrm>
            <a:off x="5199797" y="2326522"/>
            <a:ext cx="2470245" cy="369282"/>
            <a:chOff x="5199797" y="2326522"/>
            <a:chExt cx="2470245" cy="369282"/>
          </a:xfrm>
        </p:grpSpPr>
        <p:cxnSp>
          <p:nvCxnSpPr>
            <p:cNvPr id="1401" name="Google Shape;1401;p131"/>
            <p:cNvCxnSpPr/>
            <p:nvPr/>
          </p:nvCxnSpPr>
          <p:spPr>
            <a:xfrm rot="10800000">
              <a:off x="5199797" y="2511188"/>
              <a:ext cx="777922"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402" name="Google Shape;1402;p131"/>
            <p:cNvSpPr txBox="1"/>
            <p:nvPr/>
          </p:nvSpPr>
          <p:spPr>
            <a:xfrm>
              <a:off x="6096000" y="2326522"/>
              <a:ext cx="1574042" cy="369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Classname</a:t>
              </a:r>
              <a:endParaRPr sz="1800">
                <a:solidFill>
                  <a:srgbClr val="FF0000"/>
                </a:solidFill>
                <a:latin typeface="Times New Roman"/>
                <a:ea typeface="Times New Roman"/>
                <a:cs typeface="Times New Roman"/>
                <a:sym typeface="Times New Roman"/>
              </a:endParaRPr>
            </a:p>
          </p:txBody>
        </p:sp>
      </p:grpSp>
      <p:grpSp>
        <p:nvGrpSpPr>
          <p:cNvPr id="1403" name="Google Shape;1403;p131"/>
          <p:cNvGrpSpPr/>
          <p:nvPr/>
        </p:nvGrpSpPr>
        <p:grpSpPr>
          <a:xfrm>
            <a:off x="5686568" y="3098773"/>
            <a:ext cx="3721290" cy="369332"/>
            <a:chOff x="5686568" y="3098773"/>
            <a:chExt cx="3721290" cy="369332"/>
          </a:xfrm>
        </p:grpSpPr>
        <p:cxnSp>
          <p:nvCxnSpPr>
            <p:cNvPr id="1404" name="Google Shape;1404;p131"/>
            <p:cNvCxnSpPr/>
            <p:nvPr/>
          </p:nvCxnSpPr>
          <p:spPr>
            <a:xfrm rot="10800000">
              <a:off x="5686568" y="3302759"/>
              <a:ext cx="868908"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405" name="Google Shape;1405;p131"/>
            <p:cNvSpPr txBox="1"/>
            <p:nvPr/>
          </p:nvSpPr>
          <p:spPr>
            <a:xfrm>
              <a:off x="6555476" y="3098773"/>
              <a:ext cx="28523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Private/public/protected</a:t>
              </a:r>
              <a:endParaRPr/>
            </a:p>
          </p:txBody>
        </p:sp>
      </p:grpSp>
      <p:grpSp>
        <p:nvGrpSpPr>
          <p:cNvPr id="1406" name="Google Shape;1406;p131"/>
          <p:cNvGrpSpPr/>
          <p:nvPr/>
        </p:nvGrpSpPr>
        <p:grpSpPr>
          <a:xfrm>
            <a:off x="3657600" y="4346391"/>
            <a:ext cx="4271749" cy="369332"/>
            <a:chOff x="3657600" y="4346391"/>
            <a:chExt cx="4271749" cy="369332"/>
          </a:xfrm>
        </p:grpSpPr>
        <p:cxnSp>
          <p:nvCxnSpPr>
            <p:cNvPr id="1407" name="Google Shape;1407;p131"/>
            <p:cNvCxnSpPr/>
            <p:nvPr/>
          </p:nvCxnSpPr>
          <p:spPr>
            <a:xfrm rot="10800000">
              <a:off x="3657600" y="4531057"/>
              <a:ext cx="982639"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408" name="Google Shape;1408;p131"/>
            <p:cNvSpPr txBox="1"/>
            <p:nvPr/>
          </p:nvSpPr>
          <p:spPr>
            <a:xfrm>
              <a:off x="4640239" y="4346391"/>
              <a:ext cx="328911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End of class with a semicolon</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412"/>
        <p:cNvGrpSpPr/>
        <p:nvPr/>
      </p:nvGrpSpPr>
      <p:grpSpPr>
        <a:xfrm>
          <a:off x="0" y="0"/>
          <a:ext cx="0" cy="0"/>
          <a:chOff x="0" y="0"/>
          <a:chExt cx="0" cy="0"/>
        </a:xfrm>
      </p:grpSpPr>
      <p:sp>
        <p:nvSpPr>
          <p:cNvPr id="1413" name="Google Shape;1413;p132"/>
          <p:cNvSpPr txBox="1">
            <a:spLocks noGrp="1"/>
          </p:cNvSpPr>
          <p:nvPr>
            <p:ph type="title"/>
          </p:nvPr>
        </p:nvSpPr>
        <p:spPr>
          <a:xfrm>
            <a:off x="677333" y="609600"/>
            <a:ext cx="8610661"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Objects</a:t>
            </a:r>
            <a:endParaRPr/>
          </a:p>
        </p:txBody>
      </p:sp>
      <p:sp>
        <p:nvSpPr>
          <p:cNvPr id="1414" name="Google Shape;1414;p132"/>
          <p:cNvSpPr txBox="1">
            <a:spLocks noGrp="1"/>
          </p:cNvSpPr>
          <p:nvPr>
            <p:ph type="body" idx="1"/>
          </p:nvPr>
        </p:nvSpPr>
        <p:spPr>
          <a:xfrm>
            <a:off x="677334" y="1930400"/>
            <a:ext cx="8610660" cy="38607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An object is an instance of a class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Objects are the basic run time entities in an object-oriented system</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Syntax:</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class_name variable_name;</a:t>
            </a:r>
            <a:endParaRPr/>
          </a:p>
          <a:p>
            <a:pPr marL="342900" lvl="0" indent="-251459" algn="l" rtl="0">
              <a:spcBef>
                <a:spcPts val="1000"/>
              </a:spcBef>
              <a:spcAft>
                <a:spcPts val="0"/>
              </a:spcAft>
              <a:buSzPts val="1440"/>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1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Program</a:t>
            </a:r>
            <a:endParaRPr/>
          </a:p>
        </p:txBody>
      </p:sp>
      <p:sp>
        <p:nvSpPr>
          <p:cNvPr id="1420" name="Google Shape;1420;p133"/>
          <p:cNvSpPr txBox="1">
            <a:spLocks noGrp="1"/>
          </p:cNvSpPr>
          <p:nvPr>
            <p:ph type="body" idx="1"/>
          </p:nvPr>
        </p:nvSpPr>
        <p:spPr>
          <a:xfrm>
            <a:off x="818240" y="1930400"/>
            <a:ext cx="4490739" cy="4174978"/>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79999"/>
              <a:buNone/>
            </a:pPr>
            <a:r>
              <a:rPr lang="en-US">
                <a:latin typeface="Times New Roman"/>
                <a:ea typeface="Times New Roman"/>
                <a:cs typeface="Times New Roman"/>
                <a:sym typeface="Times New Roman"/>
              </a:rPr>
              <a:t>#include &lt;iostream&gt;</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using namespace std;</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Class Declaration</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class Employee{</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//Access - Specifier</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public:</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string name; //Variable Declaration</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int number;</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//Main Function</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int main() {</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 Object Creation For Class</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Employee obj;</a:t>
            </a:r>
            <a:endParaRPr/>
          </a:p>
          <a:p>
            <a:pPr marL="0" lvl="0" indent="0" algn="l" rtl="0">
              <a:spcBef>
                <a:spcPts val="1000"/>
              </a:spcBef>
              <a:spcAft>
                <a:spcPts val="0"/>
              </a:spcAft>
              <a:buSzPct val="79999"/>
              <a:buNone/>
            </a:pPr>
            <a:endParaRPr>
              <a:latin typeface="Times New Roman"/>
              <a:ea typeface="Times New Roman"/>
              <a:cs typeface="Times New Roman"/>
              <a:sym typeface="Times New Roman"/>
            </a:endParaRPr>
          </a:p>
          <a:p>
            <a:pPr marL="0" lvl="0" indent="0" algn="l" rtl="0">
              <a:spcBef>
                <a:spcPts val="1000"/>
              </a:spcBef>
              <a:spcAft>
                <a:spcPts val="0"/>
              </a:spcAft>
              <a:buSzPct val="79999"/>
              <a:buNone/>
            </a:pPr>
            <a:endParaRPr>
              <a:latin typeface="Times New Roman"/>
              <a:ea typeface="Times New Roman"/>
              <a:cs typeface="Times New Roman"/>
              <a:sym typeface="Times New Roman"/>
            </a:endParaRPr>
          </a:p>
        </p:txBody>
      </p:sp>
      <p:sp>
        <p:nvSpPr>
          <p:cNvPr id="1421" name="Google Shape;1421;p133"/>
          <p:cNvSpPr txBox="1"/>
          <p:nvPr/>
        </p:nvSpPr>
        <p:spPr>
          <a:xfrm>
            <a:off x="5677468" y="1807233"/>
            <a:ext cx="4694700" cy="3632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//Get Input Values For Object Variables</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 &lt;&lt; "Enter the Name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cin &gt;&gt; obj.name;</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 &lt;&lt; "Enter the Number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cin &gt;&gt; obj.number;</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//Show the Output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 &lt;&lt; obj.name &lt;&lt; ": " &lt;&lt; obj.number &lt;&lt; endl;</a:t>
            </a:r>
            <a:endParaRPr/>
          </a:p>
          <a:p>
            <a:pPr marL="0" marR="0" lvl="0" indent="0" algn="l" rtl="0">
              <a:spcBef>
                <a:spcPts val="0"/>
              </a:spcBef>
              <a:spcAft>
                <a:spcPts val="0"/>
              </a:spcAft>
              <a:buNone/>
            </a:pP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3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Difference between structure and class</a:t>
            </a:r>
            <a:endParaRPr/>
          </a:p>
        </p:txBody>
      </p:sp>
      <p:sp>
        <p:nvSpPr>
          <p:cNvPr id="1427" name="Google Shape;1427;p134"/>
          <p:cNvSpPr txBox="1">
            <a:spLocks noGrp="1"/>
          </p:cNvSpPr>
          <p:nvPr>
            <p:ph type="body" idx="1"/>
          </p:nvPr>
        </p:nvSpPr>
        <p:spPr>
          <a:xfrm>
            <a:off x="677334" y="2101755"/>
            <a:ext cx="8596668" cy="1586138"/>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By default, all data fields of a struct are public. However by default, all data fields of a class are private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The struct defined in (a) can be replaced by class defined in (b) by using public access modifier </a:t>
            </a:r>
            <a:endParaRPr/>
          </a:p>
        </p:txBody>
      </p:sp>
      <p:sp>
        <p:nvSpPr>
          <p:cNvPr id="1428" name="Google Shape;1428;p134"/>
          <p:cNvSpPr txBox="1"/>
          <p:nvPr/>
        </p:nvSpPr>
        <p:spPr>
          <a:xfrm>
            <a:off x="1187355" y="3930555"/>
            <a:ext cx="2165978"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struct Student{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id;</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string firstname;</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p:txBody>
      </p:sp>
      <p:sp>
        <p:nvSpPr>
          <p:cNvPr id="1429" name="Google Shape;1429;p134"/>
          <p:cNvSpPr txBox="1"/>
          <p:nvPr/>
        </p:nvSpPr>
        <p:spPr>
          <a:xfrm>
            <a:off x="1842448" y="5513695"/>
            <a:ext cx="79157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(a)</a:t>
            </a:r>
            <a:endParaRPr/>
          </a:p>
        </p:txBody>
      </p:sp>
      <p:sp>
        <p:nvSpPr>
          <p:cNvPr id="1430" name="Google Shape;1430;p134"/>
          <p:cNvSpPr txBox="1"/>
          <p:nvPr/>
        </p:nvSpPr>
        <p:spPr>
          <a:xfrm>
            <a:off x="5092890" y="3859248"/>
            <a:ext cx="2627642"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class Student{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public:</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id;</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string firstname;</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p:txBody>
      </p:sp>
      <p:sp>
        <p:nvSpPr>
          <p:cNvPr id="1431" name="Google Shape;1431;p134"/>
          <p:cNvSpPr txBox="1"/>
          <p:nvPr/>
        </p:nvSpPr>
        <p:spPr>
          <a:xfrm>
            <a:off x="6096000" y="5373546"/>
            <a:ext cx="591403" cy="37216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(b)</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38"/>
          <p:cNvSpPr txBox="1">
            <a:spLocks noGrp="1"/>
          </p:cNvSpPr>
          <p:nvPr>
            <p:ph type="ctrTitle"/>
          </p:nvPr>
        </p:nvSpPr>
        <p:spPr>
          <a:xfrm>
            <a:off x="2209800" y="1524001"/>
            <a:ext cx="7772400" cy="1470025"/>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None/>
            </a:pPr>
            <a:r>
              <a:rPr lang="en-US" dirty="0"/>
              <a:t/>
            </a:r>
            <a:br>
              <a:rPr lang="en-US" dirty="0"/>
            </a:br>
            <a:r>
              <a:rPr lang="en-US" dirty="0"/>
              <a:t>Control Structure – Looping Structure </a:t>
            </a:r>
            <a:endParaRPr/>
          </a:p>
        </p:txBody>
      </p:sp>
      <p:sp>
        <p:nvSpPr>
          <p:cNvPr id="1443" name="Google Shape;1443;p138"/>
          <p:cNvSpPr txBox="1"/>
          <p:nvPr/>
        </p:nvSpPr>
        <p:spPr>
          <a:xfrm>
            <a:off x="1524000" y="3733800"/>
            <a:ext cx="8229600" cy="106680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None/>
            </a:pPr>
            <a:r>
              <a:rPr lang="en-US" sz="3200">
                <a:solidFill>
                  <a:srgbClr val="000000"/>
                </a:solidFill>
                <a:latin typeface="Trebuchet MS"/>
                <a:ea typeface="Trebuchet MS"/>
                <a:cs typeface="Trebuchet MS"/>
                <a:sym typeface="Trebuchet MS"/>
              </a:rPr>
              <a:t>Learning Outcome</a:t>
            </a:r>
            <a:endParaRPr/>
          </a:p>
        </p:txBody>
      </p:sp>
      <p:sp>
        <p:nvSpPr>
          <p:cNvPr id="1444" name="Google Shape;1444;p138"/>
          <p:cNvSpPr txBox="1"/>
          <p:nvPr/>
        </p:nvSpPr>
        <p:spPr>
          <a:xfrm>
            <a:off x="1524000" y="5029200"/>
            <a:ext cx="8686800" cy="1066800"/>
          </a:xfrm>
          <a:prstGeom prst="rect">
            <a:avLst/>
          </a:prstGeom>
          <a:noFill/>
          <a:ln>
            <a:noFill/>
          </a:ln>
        </p:spPr>
        <p:txBody>
          <a:bodyPr spcFirstLastPara="1" wrap="square" lIns="91425" tIns="45700" rIns="91425" bIns="45700" anchor="t" anchorCtr="0">
            <a:noAutofit/>
          </a:bodyPr>
          <a:lstStyle/>
          <a:p>
            <a:pPr marL="64008" marR="0" lvl="0" indent="0" algn="l" rtl="0">
              <a:spcBef>
                <a:spcPts val="0"/>
              </a:spcBef>
              <a:spcAft>
                <a:spcPts val="0"/>
              </a:spcAft>
              <a:buNone/>
            </a:pPr>
            <a:r>
              <a:rPr lang="en-US" sz="2400">
                <a:solidFill>
                  <a:srgbClr val="000000"/>
                </a:solidFill>
                <a:latin typeface="Georgia"/>
                <a:ea typeface="Georgia"/>
                <a:cs typeface="Georgia"/>
                <a:sym typeface="Georgia"/>
              </a:rPr>
              <a:t>Write simple program using the looping control structure</a:t>
            </a:r>
            <a:endParaRPr sz="2400">
              <a:solidFill>
                <a:srgbClr val="000000"/>
              </a:solidFill>
              <a:latin typeface="Georgia"/>
              <a:ea typeface="Georgia"/>
              <a:cs typeface="Georgia"/>
              <a:sym typeface="Georgi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48"/>
        <p:cNvGrpSpPr/>
        <p:nvPr/>
      </p:nvGrpSpPr>
      <p:grpSpPr>
        <a:xfrm>
          <a:off x="0" y="0"/>
          <a:ext cx="0" cy="0"/>
          <a:chOff x="0" y="0"/>
          <a:chExt cx="0" cy="0"/>
        </a:xfrm>
      </p:grpSpPr>
      <p:sp>
        <p:nvSpPr>
          <p:cNvPr id="1449" name="Google Shape;1449;p16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Control structures</a:t>
            </a:r>
            <a:endParaRPr/>
          </a:p>
        </p:txBody>
      </p:sp>
      <p:grpSp>
        <p:nvGrpSpPr>
          <p:cNvPr id="1450" name="Google Shape;1450;p164"/>
          <p:cNvGrpSpPr/>
          <p:nvPr/>
        </p:nvGrpSpPr>
        <p:grpSpPr>
          <a:xfrm>
            <a:off x="1813745" y="1767167"/>
            <a:ext cx="7159779" cy="3490243"/>
            <a:chOff x="1601710" y="0"/>
            <a:chExt cx="7159779" cy="3490243"/>
          </a:xfrm>
        </p:grpSpPr>
        <p:sp>
          <p:nvSpPr>
            <p:cNvPr id="1451" name="Google Shape;1451;p164"/>
            <p:cNvSpPr/>
            <p:nvPr/>
          </p:nvSpPr>
          <p:spPr>
            <a:xfrm>
              <a:off x="3536538" y="0"/>
              <a:ext cx="3290123" cy="692082"/>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4"/>
            <p:cNvSpPr txBox="1"/>
            <p:nvPr/>
          </p:nvSpPr>
          <p:spPr>
            <a:xfrm>
              <a:off x="3556808" y="20270"/>
              <a:ext cx="3249583" cy="651542"/>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Control Structures</a:t>
              </a:r>
              <a:endParaRPr/>
            </a:p>
          </p:txBody>
        </p:sp>
        <p:sp>
          <p:nvSpPr>
            <p:cNvPr id="1453" name="Google Shape;1453;p164"/>
            <p:cNvSpPr/>
            <p:nvPr/>
          </p:nvSpPr>
          <p:spPr>
            <a:xfrm>
              <a:off x="3282066" y="692082"/>
              <a:ext cx="1899533" cy="460274"/>
            </a:xfrm>
            <a:custGeom>
              <a:avLst/>
              <a:gdLst/>
              <a:ahLst/>
              <a:cxnLst/>
              <a:rect l="l" t="t" r="r" b="b"/>
              <a:pathLst>
                <a:path w="120000" h="120000" extrusionOk="0">
                  <a:moveTo>
                    <a:pt x="120000" y="0"/>
                  </a:moveTo>
                  <a:lnTo>
                    <a:pt x="120000" y="60000"/>
                  </a:lnTo>
                  <a:lnTo>
                    <a:pt x="0" y="60000"/>
                  </a:lnTo>
                  <a:lnTo>
                    <a:pt x="0" y="120000"/>
                  </a:lnTo>
                </a:path>
              </a:pathLst>
            </a:custGeom>
            <a:noFill/>
            <a:ln w="19050" cap="rnd" cmpd="sng">
              <a:solidFill>
                <a:schemeClr val="dk1"/>
              </a:solidFill>
              <a:prstDash val="solid"/>
              <a:round/>
              <a:headEnd type="none" w="sm" len="sm"/>
              <a:tailEnd type="none" w="sm" len="sm"/>
            </a:ln>
          </p:spPr>
        </p:sp>
        <p:sp>
          <p:nvSpPr>
            <p:cNvPr id="1454" name="Google Shape;1454;p164"/>
            <p:cNvSpPr/>
            <p:nvPr/>
          </p:nvSpPr>
          <p:spPr>
            <a:xfrm>
              <a:off x="2551477" y="1152357"/>
              <a:ext cx="1461179" cy="974119"/>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4"/>
            <p:cNvSpPr txBox="1"/>
            <p:nvPr/>
          </p:nvSpPr>
          <p:spPr>
            <a:xfrm>
              <a:off x="2580008" y="1180888"/>
              <a:ext cx="1404117" cy="91705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Selection</a:t>
              </a:r>
              <a:endParaRPr/>
            </a:p>
          </p:txBody>
        </p:sp>
        <p:sp>
          <p:nvSpPr>
            <p:cNvPr id="1456" name="Google Shape;1456;p164"/>
            <p:cNvSpPr/>
            <p:nvPr/>
          </p:nvSpPr>
          <p:spPr>
            <a:xfrm>
              <a:off x="2332300" y="2126476"/>
              <a:ext cx="949766" cy="389647"/>
            </a:xfrm>
            <a:custGeom>
              <a:avLst/>
              <a:gdLst/>
              <a:ahLst/>
              <a:cxnLst/>
              <a:rect l="l" t="t" r="r" b="b"/>
              <a:pathLst>
                <a:path w="120000" h="120000" extrusionOk="0">
                  <a:moveTo>
                    <a:pt x="120000" y="0"/>
                  </a:moveTo>
                  <a:lnTo>
                    <a:pt x="120000" y="60000"/>
                  </a:lnTo>
                  <a:lnTo>
                    <a:pt x="0" y="60000"/>
                  </a:lnTo>
                  <a:lnTo>
                    <a:pt x="0" y="120000"/>
                  </a:lnTo>
                </a:path>
              </a:pathLst>
            </a:custGeom>
            <a:noFill/>
            <a:ln w="19050" cap="rnd" cmpd="sng">
              <a:solidFill>
                <a:schemeClr val="dk1"/>
              </a:solidFill>
              <a:prstDash val="solid"/>
              <a:round/>
              <a:headEnd type="none" w="sm" len="sm"/>
              <a:tailEnd type="none" w="sm" len="sm"/>
            </a:ln>
          </p:spPr>
        </p:sp>
        <p:sp>
          <p:nvSpPr>
            <p:cNvPr id="1457" name="Google Shape;1457;p164"/>
            <p:cNvSpPr/>
            <p:nvPr/>
          </p:nvSpPr>
          <p:spPr>
            <a:xfrm>
              <a:off x="1601710" y="2516124"/>
              <a:ext cx="1461179" cy="974119"/>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4"/>
            <p:cNvSpPr txBox="1"/>
            <p:nvPr/>
          </p:nvSpPr>
          <p:spPr>
            <a:xfrm>
              <a:off x="1630241" y="2544655"/>
              <a:ext cx="1404117" cy="91705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if-else</a:t>
              </a:r>
              <a:endParaRPr/>
            </a:p>
          </p:txBody>
        </p:sp>
        <p:sp>
          <p:nvSpPr>
            <p:cNvPr id="1459" name="Google Shape;1459;p164"/>
            <p:cNvSpPr/>
            <p:nvPr/>
          </p:nvSpPr>
          <p:spPr>
            <a:xfrm>
              <a:off x="3282066" y="2126476"/>
              <a:ext cx="949766" cy="389647"/>
            </a:xfrm>
            <a:custGeom>
              <a:avLst/>
              <a:gdLst/>
              <a:ahLst/>
              <a:cxnLst/>
              <a:rect l="l" t="t" r="r" b="b"/>
              <a:pathLst>
                <a:path w="120000" h="120000" extrusionOk="0">
                  <a:moveTo>
                    <a:pt x="0" y="0"/>
                  </a:moveTo>
                  <a:lnTo>
                    <a:pt x="0" y="60000"/>
                  </a:lnTo>
                  <a:lnTo>
                    <a:pt x="120000" y="60000"/>
                  </a:lnTo>
                  <a:lnTo>
                    <a:pt x="120000" y="120000"/>
                  </a:lnTo>
                </a:path>
              </a:pathLst>
            </a:custGeom>
            <a:noFill/>
            <a:ln w="19050" cap="rnd" cmpd="sng">
              <a:solidFill>
                <a:schemeClr val="dk1"/>
              </a:solidFill>
              <a:prstDash val="solid"/>
              <a:round/>
              <a:headEnd type="none" w="sm" len="sm"/>
              <a:tailEnd type="none" w="sm" len="sm"/>
            </a:ln>
          </p:spPr>
        </p:sp>
        <p:sp>
          <p:nvSpPr>
            <p:cNvPr id="1460" name="Google Shape;1460;p164"/>
            <p:cNvSpPr/>
            <p:nvPr/>
          </p:nvSpPr>
          <p:spPr>
            <a:xfrm>
              <a:off x="3501243" y="2516124"/>
              <a:ext cx="1461179" cy="974119"/>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4"/>
            <p:cNvSpPr txBox="1"/>
            <p:nvPr/>
          </p:nvSpPr>
          <p:spPr>
            <a:xfrm>
              <a:off x="3529774" y="2544655"/>
              <a:ext cx="1404117" cy="91705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switch</a:t>
              </a:r>
              <a:endParaRPr/>
            </a:p>
          </p:txBody>
        </p:sp>
        <p:sp>
          <p:nvSpPr>
            <p:cNvPr id="1462" name="Google Shape;1462;p164"/>
            <p:cNvSpPr/>
            <p:nvPr/>
          </p:nvSpPr>
          <p:spPr>
            <a:xfrm>
              <a:off x="5135880" y="692082"/>
              <a:ext cx="91440" cy="459767"/>
            </a:xfrm>
            <a:custGeom>
              <a:avLst/>
              <a:gdLst/>
              <a:ahLst/>
              <a:cxnLst/>
              <a:rect l="l" t="t" r="r" b="b"/>
              <a:pathLst>
                <a:path w="120000" h="120000" extrusionOk="0">
                  <a:moveTo>
                    <a:pt x="60000" y="0"/>
                  </a:moveTo>
                  <a:lnTo>
                    <a:pt x="60000" y="120000"/>
                  </a:lnTo>
                </a:path>
              </a:pathLst>
            </a:custGeom>
            <a:noFill/>
            <a:ln w="19050" cap="rnd" cmpd="sng">
              <a:solidFill>
                <a:schemeClr val="dk1"/>
              </a:solidFill>
              <a:prstDash val="solid"/>
              <a:round/>
              <a:headEnd type="none" w="sm" len="sm"/>
              <a:tailEnd type="none" w="sm" len="sm"/>
            </a:ln>
          </p:spPr>
        </p:sp>
        <p:sp>
          <p:nvSpPr>
            <p:cNvPr id="1463" name="Google Shape;1463;p164"/>
            <p:cNvSpPr/>
            <p:nvPr/>
          </p:nvSpPr>
          <p:spPr>
            <a:xfrm>
              <a:off x="4451010" y="1151850"/>
              <a:ext cx="1461179" cy="974119"/>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4"/>
            <p:cNvSpPr txBox="1"/>
            <p:nvPr/>
          </p:nvSpPr>
          <p:spPr>
            <a:xfrm>
              <a:off x="4479541" y="1180381"/>
              <a:ext cx="1404117" cy="91705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Sequence</a:t>
              </a:r>
              <a:endParaRPr/>
            </a:p>
          </p:txBody>
        </p:sp>
        <p:sp>
          <p:nvSpPr>
            <p:cNvPr id="1465" name="Google Shape;1465;p164"/>
            <p:cNvSpPr/>
            <p:nvPr/>
          </p:nvSpPr>
          <p:spPr>
            <a:xfrm>
              <a:off x="5181600" y="692082"/>
              <a:ext cx="1899533" cy="460274"/>
            </a:xfrm>
            <a:custGeom>
              <a:avLst/>
              <a:gdLst/>
              <a:ahLst/>
              <a:cxnLst/>
              <a:rect l="l" t="t" r="r" b="b"/>
              <a:pathLst>
                <a:path w="120000" h="120000" extrusionOk="0">
                  <a:moveTo>
                    <a:pt x="0" y="0"/>
                  </a:moveTo>
                  <a:lnTo>
                    <a:pt x="0" y="60000"/>
                  </a:lnTo>
                  <a:lnTo>
                    <a:pt x="120000" y="60000"/>
                  </a:lnTo>
                  <a:lnTo>
                    <a:pt x="120000" y="120000"/>
                  </a:lnTo>
                </a:path>
              </a:pathLst>
            </a:custGeom>
            <a:noFill/>
            <a:ln w="19050" cap="rnd" cmpd="sng">
              <a:solidFill>
                <a:schemeClr val="dk1"/>
              </a:solidFill>
              <a:prstDash val="solid"/>
              <a:round/>
              <a:headEnd type="none" w="sm" len="sm"/>
              <a:tailEnd type="none" w="sm" len="sm"/>
            </a:ln>
          </p:spPr>
        </p:sp>
        <p:sp>
          <p:nvSpPr>
            <p:cNvPr id="1466" name="Google Shape;1466;p164"/>
            <p:cNvSpPr/>
            <p:nvPr/>
          </p:nvSpPr>
          <p:spPr>
            <a:xfrm>
              <a:off x="6350543" y="1152357"/>
              <a:ext cx="1461179" cy="974119"/>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4"/>
            <p:cNvSpPr txBox="1"/>
            <p:nvPr/>
          </p:nvSpPr>
          <p:spPr>
            <a:xfrm>
              <a:off x="6379074" y="1180888"/>
              <a:ext cx="1404117" cy="91705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Loop</a:t>
              </a:r>
              <a:endParaRPr/>
            </a:p>
          </p:txBody>
        </p:sp>
        <p:sp>
          <p:nvSpPr>
            <p:cNvPr id="1468" name="Google Shape;1468;p164"/>
            <p:cNvSpPr/>
            <p:nvPr/>
          </p:nvSpPr>
          <p:spPr>
            <a:xfrm>
              <a:off x="6131366" y="2126476"/>
              <a:ext cx="949766" cy="389647"/>
            </a:xfrm>
            <a:custGeom>
              <a:avLst/>
              <a:gdLst/>
              <a:ahLst/>
              <a:cxnLst/>
              <a:rect l="l" t="t" r="r" b="b"/>
              <a:pathLst>
                <a:path w="120000" h="120000" extrusionOk="0">
                  <a:moveTo>
                    <a:pt x="120000" y="0"/>
                  </a:moveTo>
                  <a:lnTo>
                    <a:pt x="120000" y="60000"/>
                  </a:lnTo>
                  <a:lnTo>
                    <a:pt x="0" y="60000"/>
                  </a:lnTo>
                  <a:lnTo>
                    <a:pt x="0" y="120000"/>
                  </a:lnTo>
                </a:path>
              </a:pathLst>
            </a:custGeom>
            <a:noFill/>
            <a:ln w="19050" cap="rnd" cmpd="sng">
              <a:solidFill>
                <a:schemeClr val="dk1"/>
              </a:solidFill>
              <a:prstDash val="solid"/>
              <a:round/>
              <a:headEnd type="none" w="sm" len="sm"/>
              <a:tailEnd type="none" w="sm" len="sm"/>
            </a:ln>
          </p:spPr>
        </p:sp>
        <p:sp>
          <p:nvSpPr>
            <p:cNvPr id="1469" name="Google Shape;1469;p164"/>
            <p:cNvSpPr/>
            <p:nvPr/>
          </p:nvSpPr>
          <p:spPr>
            <a:xfrm>
              <a:off x="5400776" y="2516124"/>
              <a:ext cx="1461179" cy="974119"/>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4"/>
            <p:cNvSpPr txBox="1"/>
            <p:nvPr/>
          </p:nvSpPr>
          <p:spPr>
            <a:xfrm>
              <a:off x="5429307" y="2544655"/>
              <a:ext cx="1404117" cy="91705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do-while</a:t>
              </a:r>
              <a:r>
                <a:rPr lang="en-US" sz="2400">
                  <a:solidFill>
                    <a:schemeClr val="lt1"/>
                  </a:solidFill>
                  <a:latin typeface="Trebuchet MS"/>
                  <a:ea typeface="Trebuchet MS"/>
                  <a:cs typeface="Trebuchet MS"/>
                  <a:sym typeface="Trebuchet MS"/>
                </a:rPr>
                <a:t>	</a:t>
              </a:r>
              <a:endParaRPr/>
            </a:p>
          </p:txBody>
        </p:sp>
        <p:sp>
          <p:nvSpPr>
            <p:cNvPr id="1471" name="Google Shape;1471;p164"/>
            <p:cNvSpPr/>
            <p:nvPr/>
          </p:nvSpPr>
          <p:spPr>
            <a:xfrm>
              <a:off x="7081133" y="2126476"/>
              <a:ext cx="949766" cy="389647"/>
            </a:xfrm>
            <a:custGeom>
              <a:avLst/>
              <a:gdLst/>
              <a:ahLst/>
              <a:cxnLst/>
              <a:rect l="l" t="t" r="r" b="b"/>
              <a:pathLst>
                <a:path w="120000" h="120000" extrusionOk="0">
                  <a:moveTo>
                    <a:pt x="0" y="0"/>
                  </a:moveTo>
                  <a:lnTo>
                    <a:pt x="0" y="60000"/>
                  </a:lnTo>
                  <a:lnTo>
                    <a:pt x="120000" y="60000"/>
                  </a:lnTo>
                  <a:lnTo>
                    <a:pt x="120000" y="120000"/>
                  </a:lnTo>
                </a:path>
              </a:pathLst>
            </a:custGeom>
            <a:noFill/>
            <a:ln w="19050" cap="rnd" cmpd="sng">
              <a:solidFill>
                <a:schemeClr val="dk1"/>
              </a:solidFill>
              <a:prstDash val="solid"/>
              <a:round/>
              <a:headEnd type="none" w="sm" len="sm"/>
              <a:tailEnd type="none" w="sm" len="sm"/>
            </a:ln>
          </p:spPr>
        </p:sp>
        <p:sp>
          <p:nvSpPr>
            <p:cNvPr id="1472" name="Google Shape;1472;p164"/>
            <p:cNvSpPr/>
            <p:nvPr/>
          </p:nvSpPr>
          <p:spPr>
            <a:xfrm>
              <a:off x="7300310" y="2516124"/>
              <a:ext cx="1461179" cy="974119"/>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4"/>
            <p:cNvSpPr txBox="1"/>
            <p:nvPr/>
          </p:nvSpPr>
          <p:spPr>
            <a:xfrm>
              <a:off x="7328841" y="2544655"/>
              <a:ext cx="1404117" cy="917057"/>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dk1"/>
                </a:buClr>
                <a:buSzPts val="2400"/>
                <a:buFont typeface="Times New Roman"/>
                <a:buNone/>
              </a:pPr>
              <a:r>
                <a:rPr lang="en-US" sz="2400">
                  <a:solidFill>
                    <a:schemeClr val="dk1"/>
                  </a:solidFill>
                  <a:latin typeface="Times New Roman"/>
                  <a:ea typeface="Times New Roman"/>
                  <a:cs typeface="Times New Roman"/>
                  <a:sym typeface="Times New Roman"/>
                </a:rPr>
                <a:t>while, for</a:t>
              </a:r>
              <a:endParaRPr/>
            </a:p>
          </p:txBody>
        </p:sp>
      </p:grpSp>
      <p:grpSp>
        <p:nvGrpSpPr>
          <p:cNvPr id="1474" name="Google Shape;1474;p164"/>
          <p:cNvGrpSpPr/>
          <p:nvPr/>
        </p:nvGrpSpPr>
        <p:grpSpPr>
          <a:xfrm>
            <a:off x="1846263" y="5327650"/>
            <a:ext cx="7094537" cy="646113"/>
            <a:chOff x="2963917" y="5959365"/>
            <a:chExt cx="6337745" cy="646332"/>
          </a:xfrm>
        </p:grpSpPr>
        <p:sp>
          <p:nvSpPr>
            <p:cNvPr id="1475" name="Google Shape;1475;p164"/>
            <p:cNvSpPr txBox="1"/>
            <p:nvPr/>
          </p:nvSpPr>
          <p:spPr>
            <a:xfrm>
              <a:off x="2963917" y="5959366"/>
              <a:ext cx="122971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Noto Sans Symbols"/>
                <a:buNone/>
              </a:pPr>
              <a:r>
                <a:rPr lang="en-US" sz="1800">
                  <a:solidFill>
                    <a:schemeClr val="dk1"/>
                  </a:solidFill>
                  <a:latin typeface="Times New Roman"/>
                  <a:ea typeface="Times New Roman"/>
                  <a:cs typeface="Times New Roman"/>
                  <a:sym typeface="Times New Roman"/>
                </a:rPr>
                <a:t>Two way branch</a:t>
              </a:r>
              <a:endParaRPr/>
            </a:p>
          </p:txBody>
        </p:sp>
        <p:sp>
          <p:nvSpPr>
            <p:cNvPr id="1476" name="Google Shape;1476;p164"/>
            <p:cNvSpPr txBox="1"/>
            <p:nvPr/>
          </p:nvSpPr>
          <p:spPr>
            <a:xfrm>
              <a:off x="4545855" y="5959365"/>
              <a:ext cx="122971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Noto Sans Symbols"/>
                <a:buNone/>
              </a:pPr>
              <a:r>
                <a:rPr lang="en-US" sz="1800">
                  <a:solidFill>
                    <a:schemeClr val="dk1"/>
                  </a:solidFill>
                  <a:latin typeface="Times New Roman"/>
                  <a:ea typeface="Times New Roman"/>
                  <a:cs typeface="Times New Roman"/>
                  <a:sym typeface="Times New Roman"/>
                </a:rPr>
                <a:t>Multiple branch</a:t>
              </a:r>
              <a:endParaRPr/>
            </a:p>
          </p:txBody>
        </p:sp>
        <p:sp>
          <p:nvSpPr>
            <p:cNvPr id="1477" name="Google Shape;1477;p164"/>
            <p:cNvSpPr txBox="1"/>
            <p:nvPr/>
          </p:nvSpPr>
          <p:spPr>
            <a:xfrm>
              <a:off x="6306206" y="5959366"/>
              <a:ext cx="122971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Noto Sans Symbols"/>
                <a:buNone/>
              </a:pPr>
              <a:r>
                <a:rPr lang="en-US" sz="1800">
                  <a:solidFill>
                    <a:schemeClr val="dk1"/>
                  </a:solidFill>
                  <a:latin typeface="Times New Roman"/>
                  <a:ea typeface="Times New Roman"/>
                  <a:cs typeface="Times New Roman"/>
                  <a:sym typeface="Times New Roman"/>
                </a:rPr>
                <a:t>Exit control</a:t>
              </a:r>
              <a:endParaRPr/>
            </a:p>
          </p:txBody>
        </p:sp>
        <p:sp>
          <p:nvSpPr>
            <p:cNvPr id="1478" name="Google Shape;1478;p164"/>
            <p:cNvSpPr txBox="1"/>
            <p:nvPr/>
          </p:nvSpPr>
          <p:spPr>
            <a:xfrm>
              <a:off x="8071951" y="5959366"/>
              <a:ext cx="1229711"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Clr>
                  <a:schemeClr val="dk1"/>
                </a:buClr>
                <a:buSzPts val="1800"/>
                <a:buFont typeface="Noto Sans Symbols"/>
                <a:buNone/>
              </a:pPr>
              <a:r>
                <a:rPr lang="en-US" sz="1800">
                  <a:solidFill>
                    <a:schemeClr val="dk1"/>
                  </a:solidFill>
                  <a:latin typeface="Times New Roman"/>
                  <a:ea typeface="Times New Roman"/>
                  <a:cs typeface="Times New Roman"/>
                  <a:sym typeface="Times New Roman"/>
                </a:rPr>
                <a:t>Entry control</a:t>
              </a:r>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p139"/>
          <p:cNvSpPr txBox="1">
            <a:spLocks noGrp="1"/>
          </p:cNvSpPr>
          <p:nvPr>
            <p:ph type="title"/>
          </p:nvPr>
        </p:nvSpPr>
        <p:spPr>
          <a:xfrm>
            <a:off x="2057400" y="1143000"/>
            <a:ext cx="8229600" cy="1524000"/>
          </a:xfrm>
          <a:prstGeom prst="rect">
            <a:avLst/>
          </a:prstGeom>
          <a:gradFill>
            <a:gsLst>
              <a:gs pos="0">
                <a:srgbClr val="C5D7D8"/>
              </a:gs>
              <a:gs pos="55000">
                <a:srgbClr val="73A6AD"/>
              </a:gs>
              <a:gs pos="100000">
                <a:srgbClr val="3E767C"/>
              </a:gs>
            </a:gsLst>
            <a:path path="circle">
              <a:fillToRect/>
            </a:path>
            <a:tileRect/>
          </a:gradFill>
          <a:ln w="9525" cap="flat" cmpd="sng">
            <a:solidFill>
              <a:schemeClr val="accent2"/>
            </a:solidFill>
            <a:prstDash val="solid"/>
            <a:miter lim="800000"/>
            <a:headEnd type="none" w="sm" len="sm"/>
            <a:tailEnd type="none" w="sm" len="sm"/>
          </a:ln>
          <a:effectLst>
            <a:outerShdw blurRad="50800" dist="25400" dir="5400000" rotWithShape="0">
              <a:srgbClr val="000000">
                <a:alpha val="44705"/>
              </a:srgbClr>
            </a:outerShdw>
          </a:effectLst>
        </p:spPr>
        <p:txBody>
          <a:bodyPr spcFirstLastPara="1" wrap="square" lIns="91425" tIns="45700" rIns="91425" bIns="45700" anchor="ctr" anchorCtr="0">
            <a:noAutofit/>
          </a:bodyPr>
          <a:lstStyle/>
          <a:p>
            <a:pPr marL="0" lvl="0" indent="0" algn="ctr" rtl="0">
              <a:spcBef>
                <a:spcPts val="0"/>
              </a:spcBef>
              <a:spcAft>
                <a:spcPts val="0"/>
              </a:spcAft>
              <a:buNone/>
            </a:pPr>
            <a:r>
              <a:rPr lang="en-US" sz="3200">
                <a:solidFill>
                  <a:schemeClr val="lt1"/>
                </a:solidFill>
                <a:latin typeface="Georgia"/>
                <a:ea typeface="Georgia"/>
                <a:cs typeface="Georgia"/>
                <a:sym typeface="Georgia"/>
              </a:rPr>
              <a:t>HOW TO BUILD A CODING USING A REPETITION/ LOOPING CONTROL STRUCTURE</a:t>
            </a:r>
            <a:endParaRPr/>
          </a:p>
        </p:txBody>
      </p:sp>
      <p:sp>
        <p:nvSpPr>
          <p:cNvPr id="1484" name="Google Shape;1484;p139"/>
          <p:cNvSpPr txBox="1"/>
          <p:nvPr/>
        </p:nvSpPr>
        <p:spPr>
          <a:xfrm>
            <a:off x="1905000" y="2971800"/>
            <a:ext cx="8229600" cy="1143000"/>
          </a:xfrm>
          <a:prstGeom prst="rect">
            <a:avLst/>
          </a:prstGeom>
          <a:noFill/>
          <a:ln>
            <a:noFill/>
          </a:ln>
        </p:spPr>
        <p:txBody>
          <a:bodyPr spcFirstLastPara="1" wrap="square" lIns="91425" tIns="45700" rIns="91425" bIns="45700" anchor="ctr" anchorCtr="0">
            <a:normAutofit/>
          </a:bodyPr>
          <a:lstStyle/>
          <a:p>
            <a:pPr marL="0" marR="0" lvl="0" indent="0" algn="ctr" rtl="0">
              <a:spcBef>
                <a:spcPts val="0"/>
              </a:spcBef>
              <a:spcAft>
                <a:spcPts val="0"/>
              </a:spcAft>
              <a:buNone/>
            </a:pPr>
            <a:r>
              <a:rPr lang="en-US" sz="3600">
                <a:solidFill>
                  <a:srgbClr val="000000"/>
                </a:solidFill>
                <a:latin typeface="Trebuchet MS"/>
                <a:ea typeface="Trebuchet MS"/>
                <a:cs typeface="Trebuchet MS"/>
                <a:sym typeface="Trebuchet MS"/>
              </a:rPr>
              <a:t>The </a:t>
            </a:r>
            <a:r>
              <a:rPr lang="en-US" sz="3600" i="1">
                <a:solidFill>
                  <a:srgbClr val="000000"/>
                </a:solidFill>
                <a:latin typeface="Trebuchet MS"/>
                <a:ea typeface="Trebuchet MS"/>
                <a:cs typeface="Trebuchet MS"/>
                <a:sym typeface="Trebuchet MS"/>
              </a:rPr>
              <a:t>looping</a:t>
            </a:r>
            <a:r>
              <a:rPr lang="en-US" sz="3600">
                <a:solidFill>
                  <a:srgbClr val="000000"/>
                </a:solidFill>
                <a:latin typeface="Trebuchet MS"/>
                <a:ea typeface="Trebuchet MS"/>
                <a:cs typeface="Trebuchet MS"/>
                <a:sym typeface="Trebuchet MS"/>
              </a:rPr>
              <a:t> control structure:</a:t>
            </a:r>
            <a:endParaRPr/>
          </a:p>
        </p:txBody>
      </p:sp>
      <p:sp>
        <p:nvSpPr>
          <p:cNvPr id="1485" name="Google Shape;1485;p139"/>
          <p:cNvSpPr txBox="1"/>
          <p:nvPr/>
        </p:nvSpPr>
        <p:spPr>
          <a:xfrm>
            <a:off x="2438400" y="4114800"/>
            <a:ext cx="7696200" cy="1143000"/>
          </a:xfrm>
          <a:prstGeom prst="rect">
            <a:avLst/>
          </a:prstGeom>
          <a:noFill/>
          <a:ln>
            <a:noFill/>
          </a:ln>
        </p:spPr>
        <p:txBody>
          <a:bodyPr spcFirstLastPara="1" wrap="square" lIns="91425" tIns="45700" rIns="91425" bIns="45700" anchor="ctr" anchorCtr="0">
            <a:normAutofit/>
          </a:bodyPr>
          <a:lstStyle/>
          <a:p>
            <a:pPr marL="514350" marR="0" lvl="0" indent="-514350" algn="l" rtl="0">
              <a:spcBef>
                <a:spcPts val="0"/>
              </a:spcBef>
              <a:spcAft>
                <a:spcPts val="0"/>
              </a:spcAft>
              <a:buClr>
                <a:srgbClr val="424456"/>
              </a:buClr>
              <a:buSzPts val="3200"/>
              <a:buFont typeface="Trebuchet MS"/>
              <a:buAutoNum type="arabicPeriod"/>
            </a:pPr>
            <a:r>
              <a:rPr lang="en-US" sz="3200">
                <a:solidFill>
                  <a:srgbClr val="424456"/>
                </a:solidFill>
                <a:latin typeface="Trebuchet MS"/>
                <a:ea typeface="Trebuchet MS"/>
                <a:cs typeface="Trebuchet MS"/>
                <a:sym typeface="Trebuchet MS"/>
              </a:rPr>
              <a:t>The </a:t>
            </a:r>
            <a:r>
              <a:rPr lang="en-US" sz="3200" i="1">
                <a:solidFill>
                  <a:srgbClr val="424456"/>
                </a:solidFill>
                <a:latin typeface="Trebuchet MS"/>
                <a:ea typeface="Trebuchet MS"/>
                <a:cs typeface="Trebuchet MS"/>
                <a:sym typeface="Trebuchet MS"/>
              </a:rPr>
              <a:t>while</a:t>
            </a:r>
            <a:r>
              <a:rPr lang="en-US" sz="3200">
                <a:solidFill>
                  <a:srgbClr val="424456"/>
                </a:solidFill>
                <a:latin typeface="Trebuchet MS"/>
                <a:ea typeface="Trebuchet MS"/>
                <a:cs typeface="Trebuchet MS"/>
                <a:sym typeface="Trebuchet MS"/>
              </a:rPr>
              <a:t> Construct</a:t>
            </a:r>
            <a:endParaRPr/>
          </a:p>
          <a:p>
            <a:pPr marL="514350" marR="0" lvl="0" indent="-514350" algn="l" rtl="0">
              <a:spcBef>
                <a:spcPts val="0"/>
              </a:spcBef>
              <a:spcAft>
                <a:spcPts val="0"/>
              </a:spcAft>
              <a:buClr>
                <a:srgbClr val="424456"/>
              </a:buClr>
              <a:buSzPts val="3200"/>
              <a:buFont typeface="Trebuchet MS"/>
              <a:buAutoNum type="arabicPeriod"/>
            </a:pPr>
            <a:r>
              <a:rPr lang="en-US" sz="3200" i="1">
                <a:solidFill>
                  <a:srgbClr val="424456"/>
                </a:solidFill>
                <a:latin typeface="Trebuchet MS"/>
                <a:ea typeface="Trebuchet MS"/>
                <a:cs typeface="Trebuchet MS"/>
                <a:sym typeface="Trebuchet MS"/>
              </a:rPr>
              <a:t>For </a:t>
            </a:r>
            <a:r>
              <a:rPr lang="en-US" sz="3200">
                <a:solidFill>
                  <a:srgbClr val="424456"/>
                </a:solidFill>
                <a:latin typeface="Trebuchet MS"/>
                <a:ea typeface="Trebuchet MS"/>
                <a:cs typeface="Trebuchet MS"/>
                <a:sym typeface="Trebuchet MS"/>
              </a:rPr>
              <a:t>Construct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140"/>
          <p:cNvSpPr txBox="1">
            <a:spLocks noGrp="1"/>
          </p:cNvSpPr>
          <p:nvPr>
            <p:ph type="title"/>
          </p:nvPr>
        </p:nvSpPr>
        <p:spPr>
          <a:xfrm>
            <a:off x="609600" y="1143000"/>
            <a:ext cx="10972800" cy="1066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sz="3600"/>
              <a:t>Example 1: </a:t>
            </a:r>
            <a:r>
              <a:rPr lang="en-US" sz="3600" i="1"/>
              <a:t>while</a:t>
            </a:r>
            <a:r>
              <a:rPr lang="en-US" sz="3600"/>
              <a:t> Construct</a:t>
            </a:r>
            <a:endParaRPr/>
          </a:p>
        </p:txBody>
      </p:sp>
      <p:sp>
        <p:nvSpPr>
          <p:cNvPr id="1491" name="Google Shape;1491;p140"/>
          <p:cNvSpPr txBox="1"/>
          <p:nvPr/>
        </p:nvSpPr>
        <p:spPr>
          <a:xfrm>
            <a:off x="2057400" y="1447800"/>
            <a:ext cx="8153400" cy="4191000"/>
          </a:xfrm>
          <a:prstGeom prst="rect">
            <a:avLst/>
          </a:prstGeom>
          <a:noFill/>
          <a:ln>
            <a:noFill/>
          </a:ln>
        </p:spPr>
        <p:txBody>
          <a:bodyPr spcFirstLastPara="1" wrap="square" lIns="91425" tIns="45700" rIns="91425" bIns="45700" anchor="t" anchorCtr="0">
            <a:noAutofit/>
          </a:bodyPr>
          <a:lstStyle/>
          <a:p>
            <a:pPr marL="346075" marR="0" lvl="0" indent="-168275" algn="l" rtl="0">
              <a:spcBef>
                <a:spcPts val="0"/>
              </a:spcBef>
              <a:spcAft>
                <a:spcPts val="0"/>
              </a:spcAft>
              <a:buClr>
                <a:schemeClr val="dk1"/>
              </a:buClr>
              <a:buSzPts val="2800"/>
              <a:buFont typeface="Arial"/>
              <a:buNone/>
            </a:pPr>
            <a:endParaRPr sz="2800">
              <a:solidFill>
                <a:srgbClr val="000000"/>
              </a:solidFill>
              <a:latin typeface="Georgia"/>
              <a:ea typeface="Georgia"/>
              <a:cs typeface="Georgia"/>
              <a:sym typeface="Georgia"/>
            </a:endParaRPr>
          </a:p>
          <a:p>
            <a:pPr marL="346075" marR="0" lvl="0" indent="-168275" algn="l" rtl="0">
              <a:spcBef>
                <a:spcPts val="560"/>
              </a:spcBef>
              <a:spcAft>
                <a:spcPts val="0"/>
              </a:spcAft>
              <a:buClr>
                <a:schemeClr val="dk1"/>
              </a:buClr>
              <a:buSzPts val="2800"/>
              <a:buFont typeface="Arial"/>
              <a:buNone/>
            </a:pPr>
            <a:endParaRPr sz="2800">
              <a:solidFill>
                <a:srgbClr val="000000"/>
              </a:solidFill>
              <a:latin typeface="Arial"/>
              <a:ea typeface="Arial"/>
              <a:cs typeface="Arial"/>
              <a:sym typeface="Arial"/>
            </a:endParaRPr>
          </a:p>
          <a:p>
            <a:pPr marL="346075" marR="0" lvl="0" indent="-346075" algn="l" rtl="0">
              <a:spcBef>
                <a:spcPts val="560"/>
              </a:spcBef>
              <a:spcAft>
                <a:spcPts val="0"/>
              </a:spcAft>
              <a:buClr>
                <a:srgbClr val="000000"/>
              </a:buClr>
              <a:buSzPts val="2800"/>
              <a:buFont typeface="Arial"/>
              <a:buChar char="•"/>
            </a:pPr>
            <a:r>
              <a:rPr lang="en-US" sz="2800">
                <a:solidFill>
                  <a:srgbClr val="000000"/>
                </a:solidFill>
                <a:latin typeface="Georgia"/>
                <a:ea typeface="Georgia"/>
                <a:cs typeface="Georgia"/>
                <a:sym typeface="Georgia"/>
              </a:rPr>
              <a:t>Previous Lesson:</a:t>
            </a:r>
            <a:endParaRPr/>
          </a:p>
          <a:p>
            <a:pPr marL="346075" marR="0" lvl="0" indent="-346075" algn="l" rtl="0">
              <a:spcBef>
                <a:spcPts val="560"/>
              </a:spcBef>
              <a:spcAft>
                <a:spcPts val="0"/>
              </a:spcAft>
              <a:buClr>
                <a:srgbClr val="000000"/>
              </a:buClr>
              <a:buSzPts val="2800"/>
              <a:buFont typeface="Arial"/>
              <a:buChar char="•"/>
            </a:pPr>
            <a:r>
              <a:rPr lang="en-US" sz="2800">
                <a:solidFill>
                  <a:srgbClr val="000000"/>
                </a:solidFill>
                <a:latin typeface="Georgia"/>
                <a:ea typeface="Georgia"/>
                <a:cs typeface="Georgia"/>
                <a:sym typeface="Georgia"/>
              </a:rPr>
              <a:t>Remember to plan your algorithm.</a:t>
            </a:r>
            <a:endParaRPr/>
          </a:p>
          <a:p>
            <a:pPr marL="803275" marR="0" lvl="1" indent="-346075" algn="l" rtl="0">
              <a:spcBef>
                <a:spcPts val="56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Do Problem Analysis.</a:t>
            </a:r>
            <a:endParaRPr/>
          </a:p>
          <a:p>
            <a:pPr marL="803275" marR="0" lvl="1" indent="-346075" algn="l" rtl="0">
              <a:spcBef>
                <a:spcPts val="560"/>
              </a:spcBef>
              <a:spcAft>
                <a:spcPts val="0"/>
              </a:spcAft>
              <a:buClr>
                <a:srgbClr val="000000"/>
              </a:buClr>
              <a:buSzPts val="2800"/>
              <a:buFont typeface="Arial"/>
              <a:buChar char="•"/>
            </a:pPr>
            <a:r>
              <a:rPr lang="en-US" sz="2800" b="0" i="0" u="none" strike="noStrike" cap="none">
                <a:solidFill>
                  <a:srgbClr val="000000"/>
                </a:solidFill>
                <a:latin typeface="Arial"/>
                <a:ea typeface="Arial"/>
                <a:cs typeface="Arial"/>
                <a:sym typeface="Arial"/>
              </a:rPr>
              <a:t>Transfer to Pseudocode or Flow Chart.</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495"/>
        <p:cNvGrpSpPr/>
        <p:nvPr/>
      </p:nvGrpSpPr>
      <p:grpSpPr>
        <a:xfrm>
          <a:off x="0" y="0"/>
          <a:ext cx="0" cy="0"/>
          <a:chOff x="0" y="0"/>
          <a:chExt cx="0" cy="0"/>
        </a:xfrm>
      </p:grpSpPr>
      <p:sp>
        <p:nvSpPr>
          <p:cNvPr id="1496" name="Google Shape;1496;p141"/>
          <p:cNvSpPr txBox="1"/>
          <p:nvPr/>
        </p:nvSpPr>
        <p:spPr>
          <a:xfrm>
            <a:off x="1905000" y="1524001"/>
            <a:ext cx="8534400" cy="2246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1" u="sng">
                <a:solidFill>
                  <a:srgbClr val="000000"/>
                </a:solidFill>
                <a:latin typeface="Calibri"/>
                <a:ea typeface="Calibri"/>
                <a:cs typeface="Calibri"/>
                <a:sym typeface="Calibri"/>
              </a:rPr>
              <a:t>Example 1</a:t>
            </a:r>
            <a:endParaRPr/>
          </a:p>
          <a:p>
            <a:pPr marL="0" marR="0" lvl="0" indent="0" algn="l" rtl="0">
              <a:spcBef>
                <a:spcPts val="0"/>
              </a:spcBef>
              <a:spcAft>
                <a:spcPts val="0"/>
              </a:spcAft>
              <a:buNone/>
            </a:pPr>
            <a:endParaRPr sz="2800" b="1" i="1" u="sng">
              <a:solidFill>
                <a:srgbClr val="000000"/>
              </a:solidFill>
              <a:latin typeface="Calibri"/>
              <a:ea typeface="Calibri"/>
              <a:cs typeface="Calibri"/>
              <a:sym typeface="Calibri"/>
            </a:endParaRPr>
          </a:p>
          <a:p>
            <a:pPr marL="0" marR="0" lvl="0" indent="0" algn="l" rtl="0">
              <a:spcBef>
                <a:spcPts val="0"/>
              </a:spcBef>
              <a:spcAft>
                <a:spcPts val="0"/>
              </a:spcAft>
              <a:buNone/>
            </a:pPr>
            <a:endParaRPr sz="2800" b="1" i="1" u="sng">
              <a:solidFill>
                <a:srgbClr val="000000"/>
              </a:solidFill>
              <a:latin typeface="Calibri"/>
              <a:ea typeface="Calibri"/>
              <a:cs typeface="Calibri"/>
              <a:sym typeface="Calibri"/>
            </a:endParaRPr>
          </a:p>
          <a:p>
            <a:pPr marL="0" marR="0" lvl="0" indent="0" algn="l" rtl="0">
              <a:spcBef>
                <a:spcPts val="0"/>
              </a:spcBef>
              <a:spcAft>
                <a:spcPts val="0"/>
              </a:spcAft>
              <a:buNone/>
            </a:pPr>
            <a:endParaRPr sz="2800" b="1" i="1" u="sng">
              <a:solidFill>
                <a:srgbClr val="000000"/>
              </a:solidFill>
              <a:latin typeface="Calibri"/>
              <a:ea typeface="Calibri"/>
              <a:cs typeface="Calibri"/>
              <a:sym typeface="Calibri"/>
            </a:endParaRPr>
          </a:p>
          <a:p>
            <a:pPr marL="0" marR="0" lvl="0" indent="0" algn="l" rtl="0">
              <a:spcBef>
                <a:spcPts val="0"/>
              </a:spcBef>
              <a:spcAft>
                <a:spcPts val="0"/>
              </a:spcAft>
              <a:buNone/>
            </a:pPr>
            <a:endParaRPr sz="2800" u="sng">
              <a:solidFill>
                <a:srgbClr val="000000"/>
              </a:solidFill>
              <a:latin typeface="Calibri"/>
              <a:ea typeface="Calibri"/>
              <a:cs typeface="Calibri"/>
              <a:sym typeface="Calibri"/>
            </a:endParaRPr>
          </a:p>
        </p:txBody>
      </p:sp>
      <p:sp>
        <p:nvSpPr>
          <p:cNvPr id="1497" name="Google Shape;1497;p141"/>
          <p:cNvSpPr/>
          <p:nvPr/>
        </p:nvSpPr>
        <p:spPr>
          <a:xfrm>
            <a:off x="2514600" y="381001"/>
            <a:ext cx="7162800" cy="10779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000000"/>
                </a:solidFill>
                <a:latin typeface="Calibri"/>
                <a:ea typeface="Calibri"/>
                <a:cs typeface="Calibri"/>
                <a:sym typeface="Calibri"/>
              </a:rPr>
              <a:t>Examples of programming the use of looping control structure-</a:t>
            </a:r>
            <a:r>
              <a:rPr lang="en-US" sz="3200" i="1">
                <a:solidFill>
                  <a:srgbClr val="000000"/>
                </a:solidFill>
                <a:latin typeface="Calibri"/>
                <a:ea typeface="Calibri"/>
                <a:cs typeface="Calibri"/>
                <a:sym typeface="Calibri"/>
              </a:rPr>
              <a:t>while</a:t>
            </a:r>
            <a:endParaRPr/>
          </a:p>
        </p:txBody>
      </p:sp>
      <p:sp>
        <p:nvSpPr>
          <p:cNvPr id="1498" name="Google Shape;1498;p141"/>
          <p:cNvSpPr txBox="1"/>
          <p:nvPr/>
        </p:nvSpPr>
        <p:spPr>
          <a:xfrm>
            <a:off x="2057400" y="2209800"/>
            <a:ext cx="8229600" cy="3022600"/>
          </a:xfrm>
          <a:prstGeom prst="rect">
            <a:avLst/>
          </a:prstGeom>
          <a:gradFill>
            <a:gsLst>
              <a:gs pos="0">
                <a:srgbClr val="FEFEFE"/>
              </a:gs>
              <a:gs pos="55000">
                <a:srgbClr val="F0F0F5"/>
              </a:gs>
              <a:gs pos="100000">
                <a:srgbClr val="BFBFDC"/>
              </a:gs>
            </a:gsLst>
            <a:path path="circle">
              <a:fillToRect/>
            </a:path>
            <a:tileRect/>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346075" marR="0" lvl="0" indent="-346075" algn="l" rtl="0">
              <a:spcBef>
                <a:spcPts val="0"/>
              </a:spcBef>
              <a:spcAft>
                <a:spcPts val="0"/>
              </a:spcAft>
              <a:buClr>
                <a:srgbClr val="000000"/>
              </a:buClr>
              <a:buSzPts val="2800"/>
              <a:buFont typeface="Arial"/>
              <a:buChar char="•"/>
            </a:pPr>
            <a:r>
              <a:rPr lang="en-US" sz="2800">
                <a:solidFill>
                  <a:srgbClr val="000000"/>
                </a:solidFill>
                <a:latin typeface="Georgia"/>
                <a:ea typeface="Georgia"/>
                <a:cs typeface="Georgia"/>
                <a:sym typeface="Georgia"/>
              </a:rPr>
              <a:t>Problem Statement:</a:t>
            </a:r>
            <a:endParaRPr/>
          </a:p>
          <a:p>
            <a:pPr marL="803275" marR="0" lvl="1" indent="-346075" algn="l" rtl="0">
              <a:spcBef>
                <a:spcPts val="560"/>
              </a:spcBef>
              <a:spcAft>
                <a:spcPts val="0"/>
              </a:spcAft>
              <a:buClr>
                <a:srgbClr val="000000"/>
              </a:buClr>
              <a:buSzPts val="2800"/>
              <a:buFont typeface="Arial"/>
              <a:buChar char="•"/>
            </a:pPr>
            <a:r>
              <a:rPr lang="en-US" sz="2800" b="0" i="0" u="none" strike="noStrike" cap="none">
                <a:solidFill>
                  <a:srgbClr val="000000"/>
                </a:solidFill>
                <a:latin typeface="Georgia"/>
                <a:ea typeface="Georgia"/>
                <a:cs typeface="Georgia"/>
                <a:sym typeface="Georgia"/>
              </a:rPr>
              <a:t> Calculate the area of a rectangle for 3 times using while-loop</a:t>
            </a:r>
            <a:endParaRPr/>
          </a:p>
          <a:p>
            <a:pPr marL="803275" marR="0" lvl="1" indent="-168275" algn="l" rtl="0">
              <a:spcBef>
                <a:spcPts val="560"/>
              </a:spcBef>
              <a:spcAft>
                <a:spcPts val="0"/>
              </a:spcAft>
              <a:buClr>
                <a:schemeClr val="dk1"/>
              </a:buClr>
              <a:buSzPts val="2800"/>
              <a:buFont typeface="Arial"/>
              <a:buNone/>
            </a:pPr>
            <a:endParaRPr sz="2800" b="0" i="0" u="none" strike="noStrike" cap="none">
              <a:solidFill>
                <a:srgbClr val="000000"/>
              </a:solidFill>
              <a:latin typeface="Georgia"/>
              <a:ea typeface="Georgia"/>
              <a:cs typeface="Georgia"/>
              <a:sym typeface="Georgia"/>
            </a:endParaRPr>
          </a:p>
          <a:p>
            <a:pPr marL="803275" marR="0" lvl="1" indent="-346075" algn="l" rtl="0">
              <a:spcBef>
                <a:spcPts val="560"/>
              </a:spcBef>
              <a:spcAft>
                <a:spcPts val="0"/>
              </a:spcAft>
              <a:buNone/>
            </a:pPr>
            <a:endParaRPr sz="2800" b="0" i="0" u="none" strike="noStrike" cap="none">
              <a:solidFill>
                <a:srgbClr val="000000"/>
              </a:solidFill>
              <a:latin typeface="Georgia"/>
              <a:ea typeface="Georgia"/>
              <a:cs typeface="Georgia"/>
              <a:sym typeface="Georgia"/>
            </a:endParaRPr>
          </a:p>
          <a:p>
            <a:pPr marL="803275" marR="0" lvl="1" indent="-168275" algn="l" rtl="0">
              <a:spcBef>
                <a:spcPts val="560"/>
              </a:spcBef>
              <a:spcAft>
                <a:spcPts val="0"/>
              </a:spcAft>
              <a:buClr>
                <a:schemeClr val="dk1"/>
              </a:buClr>
              <a:buSzPts val="2800"/>
              <a:buFont typeface="Arial"/>
              <a:buNone/>
            </a:pPr>
            <a:endParaRPr sz="2800" b="0" i="0" u="none" strike="noStrike" cap="none">
              <a:solidFill>
                <a:srgbClr val="000000"/>
              </a:solidFill>
              <a:latin typeface="Georgia"/>
              <a:ea typeface="Georgia"/>
              <a:cs typeface="Georgia"/>
              <a:sym typeface="Georgia"/>
            </a:endParaRPr>
          </a:p>
        </p:txBody>
      </p:sp>
      <p:grpSp>
        <p:nvGrpSpPr>
          <p:cNvPr id="1499" name="Google Shape;1499;p141"/>
          <p:cNvGrpSpPr/>
          <p:nvPr/>
        </p:nvGrpSpPr>
        <p:grpSpPr>
          <a:xfrm>
            <a:off x="3886201" y="3505200"/>
            <a:ext cx="3813175" cy="1143000"/>
            <a:chOff x="2425700" y="3200400"/>
            <a:chExt cx="3813175" cy="1143000"/>
          </a:xfrm>
        </p:grpSpPr>
        <p:sp>
          <p:nvSpPr>
            <p:cNvPr id="1500" name="Google Shape;1500;p141"/>
            <p:cNvSpPr/>
            <p:nvPr/>
          </p:nvSpPr>
          <p:spPr>
            <a:xfrm>
              <a:off x="2425700" y="3587750"/>
              <a:ext cx="2679700" cy="755650"/>
            </a:xfrm>
            <a:prstGeom prst="rect">
              <a:avLst/>
            </a:prstGeom>
            <a:solidFill>
              <a:srgbClr val="FFFFFF"/>
            </a:solidFill>
            <a:ln w="12700" cap="flat" cmpd="sng">
              <a:solidFill>
                <a:srgbClr val="0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000">
                <a:solidFill>
                  <a:srgbClr val="000000"/>
                </a:solidFill>
                <a:latin typeface="Calibri"/>
                <a:ea typeface="Calibri"/>
                <a:cs typeface="Calibri"/>
                <a:sym typeface="Calibri"/>
              </a:endParaRPr>
            </a:p>
          </p:txBody>
        </p:sp>
        <p:sp>
          <p:nvSpPr>
            <p:cNvPr id="1501" name="Google Shape;1501;p141"/>
            <p:cNvSpPr txBox="1"/>
            <p:nvPr/>
          </p:nvSpPr>
          <p:spPr>
            <a:xfrm>
              <a:off x="3048000" y="3200400"/>
              <a:ext cx="1438275" cy="4984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000000"/>
                  </a:solidFill>
                  <a:latin typeface="Calibri"/>
                  <a:ea typeface="Calibri"/>
                  <a:cs typeface="Calibri"/>
                  <a:sym typeface="Calibri"/>
                </a:rPr>
                <a:t>width</a:t>
              </a:r>
              <a:endParaRPr/>
            </a:p>
          </p:txBody>
        </p:sp>
        <p:sp>
          <p:nvSpPr>
            <p:cNvPr id="1502" name="Google Shape;1502;p141"/>
            <p:cNvSpPr txBox="1"/>
            <p:nvPr/>
          </p:nvSpPr>
          <p:spPr>
            <a:xfrm>
              <a:off x="4800600" y="3733800"/>
              <a:ext cx="1438275" cy="344488"/>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000">
                  <a:solidFill>
                    <a:srgbClr val="000000"/>
                  </a:solidFill>
                  <a:latin typeface="Calibri"/>
                  <a:ea typeface="Calibri"/>
                  <a:cs typeface="Calibri"/>
                  <a:sym typeface="Calibri"/>
                </a:rPr>
                <a:t>height</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14"/>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Classes (Objects)</a:t>
            </a:r>
            <a:endParaRPr/>
          </a:p>
        </p:txBody>
      </p:sp>
      <p:sp>
        <p:nvSpPr>
          <p:cNvPr id="499" name="Google Shape;499;p14"/>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365760" lvl="0" indent="-120903" algn="l" rtl="0">
              <a:lnSpc>
                <a:spcPct val="100000"/>
              </a:lnSpc>
              <a:spcBef>
                <a:spcPts val="0"/>
              </a:spcBef>
              <a:spcAft>
                <a:spcPts val="0"/>
              </a:spcAft>
              <a:buSzPts val="2560"/>
              <a:buNone/>
            </a:pPr>
            <a:endParaRPr/>
          </a:p>
        </p:txBody>
      </p:sp>
      <p:pic>
        <p:nvPicPr>
          <p:cNvPr id="500" name="Google Shape;500;p14"/>
          <p:cNvPicPr preferRelativeResize="0"/>
          <p:nvPr/>
        </p:nvPicPr>
        <p:blipFill rotWithShape="1">
          <a:blip r:embed="rId3">
            <a:alphaModFix/>
          </a:blip>
          <a:srcRect/>
          <a:stretch/>
        </p:blipFill>
        <p:spPr>
          <a:xfrm>
            <a:off x="2751974" y="1524000"/>
            <a:ext cx="7839826" cy="4902216"/>
          </a:xfrm>
          <a:prstGeom prst="rect">
            <a:avLst/>
          </a:prstGeom>
          <a:noFill/>
          <a:ln>
            <a:noFill/>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506"/>
        <p:cNvGrpSpPr/>
        <p:nvPr/>
      </p:nvGrpSpPr>
      <p:grpSpPr>
        <a:xfrm>
          <a:off x="0" y="0"/>
          <a:ext cx="0" cy="0"/>
          <a:chOff x="0" y="0"/>
          <a:chExt cx="0" cy="0"/>
        </a:xfrm>
      </p:grpSpPr>
      <p:sp>
        <p:nvSpPr>
          <p:cNvPr id="1507" name="Google Shape;1507;p142"/>
          <p:cNvSpPr/>
          <p:nvPr/>
        </p:nvSpPr>
        <p:spPr>
          <a:xfrm>
            <a:off x="2514600" y="381001"/>
            <a:ext cx="7162800" cy="10779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000000"/>
                </a:solidFill>
                <a:latin typeface="Calibri"/>
                <a:ea typeface="Calibri"/>
                <a:cs typeface="Calibri"/>
                <a:sym typeface="Calibri"/>
              </a:rPr>
              <a:t>Examples of programming the use of looping control structure</a:t>
            </a:r>
            <a:endParaRPr/>
          </a:p>
        </p:txBody>
      </p:sp>
      <p:sp>
        <p:nvSpPr>
          <p:cNvPr id="1508" name="Google Shape;1508;p142"/>
          <p:cNvSpPr/>
          <p:nvPr/>
        </p:nvSpPr>
        <p:spPr>
          <a:xfrm>
            <a:off x="1905000" y="1752600"/>
            <a:ext cx="1676400" cy="523220"/>
          </a:xfrm>
          <a:prstGeom prst="rect">
            <a:avLst/>
          </a:prstGeom>
          <a:gradFill>
            <a:gsLst>
              <a:gs pos="0">
                <a:srgbClr val="FEFEFE"/>
              </a:gs>
              <a:gs pos="55000">
                <a:srgbClr val="F6F1EE"/>
              </a:gs>
              <a:gs pos="100000">
                <a:srgbClr val="DFC6B9"/>
              </a:gs>
            </a:gsLst>
            <a:path path="circle">
              <a:fillToRect/>
            </a:path>
            <a:tileRect/>
          </a:gradFill>
          <a:ln w="9525" cap="flat" cmpd="sng">
            <a:solidFill>
              <a:schemeClr val="accent5"/>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Georgia"/>
                <a:ea typeface="Georgia"/>
                <a:cs typeface="Georgia"/>
                <a:sym typeface="Georgia"/>
              </a:rPr>
              <a:t>STEP  1</a:t>
            </a:r>
            <a:endParaRPr/>
          </a:p>
        </p:txBody>
      </p:sp>
      <p:sp>
        <p:nvSpPr>
          <p:cNvPr id="1509" name="Google Shape;1509;p142"/>
          <p:cNvSpPr txBox="1"/>
          <p:nvPr/>
        </p:nvSpPr>
        <p:spPr>
          <a:xfrm>
            <a:off x="2667000" y="2286001"/>
            <a:ext cx="7772400" cy="2678113"/>
          </a:xfrm>
          <a:prstGeom prst="rect">
            <a:avLst/>
          </a:prstGeom>
          <a:gradFill>
            <a:gsLst>
              <a:gs pos="0">
                <a:srgbClr val="FEFEFE"/>
              </a:gs>
              <a:gs pos="55000">
                <a:srgbClr val="F0F0F5"/>
              </a:gs>
              <a:gs pos="100000">
                <a:srgbClr val="BFBFDC"/>
              </a:gs>
            </a:gsLst>
            <a:path path="circle">
              <a:fillToRect/>
            </a:path>
            <a:tileRect/>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endParaRPr sz="2800" b="1" i="1" u="sng">
              <a:solidFill>
                <a:srgbClr val="000000"/>
              </a:solidFill>
              <a:latin typeface="Georgia"/>
              <a:ea typeface="Georgia"/>
              <a:cs typeface="Georgia"/>
              <a:sym typeface="Georgia"/>
            </a:endParaRPr>
          </a:p>
          <a:p>
            <a:pPr marL="0" marR="0" lvl="0" indent="0" algn="l" rtl="0">
              <a:spcBef>
                <a:spcPts val="0"/>
              </a:spcBef>
              <a:spcAft>
                <a:spcPts val="0"/>
              </a:spcAft>
              <a:buNone/>
            </a:pPr>
            <a:r>
              <a:rPr lang="en-US" sz="2800" b="1">
                <a:solidFill>
                  <a:srgbClr val="0C0C0C"/>
                </a:solidFill>
                <a:latin typeface="Georgia"/>
                <a:ea typeface="Georgia"/>
                <a:cs typeface="Georgia"/>
                <a:sym typeface="Georgia"/>
              </a:rPr>
              <a:t>Identify the control structure based on the problem statement given: </a:t>
            </a:r>
            <a:endParaRPr/>
          </a:p>
          <a:p>
            <a:pPr marL="0" marR="0" lvl="0" indent="0" algn="l" rtl="0">
              <a:spcBef>
                <a:spcPts val="0"/>
              </a:spcBef>
              <a:spcAft>
                <a:spcPts val="0"/>
              </a:spcAft>
              <a:buNone/>
            </a:pPr>
            <a:endParaRPr sz="2800">
              <a:solidFill>
                <a:srgbClr val="000000"/>
              </a:solidFill>
              <a:latin typeface="Georgia"/>
              <a:ea typeface="Georgia"/>
              <a:cs typeface="Georgia"/>
              <a:sym typeface="Georgia"/>
            </a:endParaRPr>
          </a:p>
          <a:p>
            <a:pPr marL="0" marR="0" lvl="0" indent="0" algn="l" rtl="0">
              <a:spcBef>
                <a:spcPts val="0"/>
              </a:spcBef>
              <a:spcAft>
                <a:spcPts val="0"/>
              </a:spcAft>
              <a:buNone/>
            </a:pPr>
            <a:r>
              <a:rPr lang="en-US" sz="2800" b="1">
                <a:solidFill>
                  <a:srgbClr val="FF0000"/>
                </a:solidFill>
                <a:latin typeface="Georgia"/>
                <a:ea typeface="Georgia"/>
                <a:cs typeface="Georgia"/>
                <a:sym typeface="Georgia"/>
              </a:rPr>
              <a:t>Control Structure  :  </a:t>
            </a:r>
            <a:r>
              <a:rPr lang="en-US" sz="2800" b="1">
                <a:solidFill>
                  <a:srgbClr val="000000"/>
                </a:solidFill>
                <a:latin typeface="Georgia"/>
                <a:ea typeface="Georgia"/>
                <a:cs typeface="Georgia"/>
                <a:sym typeface="Georgia"/>
              </a:rPr>
              <a:t>looping</a:t>
            </a:r>
            <a:endParaRPr sz="2800" b="1" i="1">
              <a:solidFill>
                <a:srgbClr val="313340"/>
              </a:solidFill>
              <a:latin typeface="Georgia"/>
              <a:ea typeface="Georgia"/>
              <a:cs typeface="Georgia"/>
              <a:sym typeface="Georgia"/>
            </a:endParaRPr>
          </a:p>
          <a:p>
            <a:pPr marL="0" marR="0" lvl="0" indent="0" algn="l" rtl="0">
              <a:spcBef>
                <a:spcPts val="0"/>
              </a:spcBef>
              <a:spcAft>
                <a:spcPts val="0"/>
              </a:spcAft>
              <a:buNone/>
            </a:pPr>
            <a:endParaRPr sz="2800" u="sng">
              <a:solidFill>
                <a:srgbClr val="000000"/>
              </a:solidFill>
              <a:latin typeface="Georgia"/>
              <a:ea typeface="Georgia"/>
              <a:cs typeface="Georgia"/>
              <a:sym typeface="Georgi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143"/>
          <p:cNvSpPr/>
          <p:nvPr/>
        </p:nvSpPr>
        <p:spPr>
          <a:xfrm>
            <a:off x="2514600" y="381001"/>
            <a:ext cx="7162800" cy="107791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a:solidFill>
                  <a:srgbClr val="000000"/>
                </a:solidFill>
                <a:latin typeface="Calibri"/>
                <a:ea typeface="Calibri"/>
                <a:cs typeface="Calibri"/>
                <a:sym typeface="Calibri"/>
              </a:rPr>
              <a:t>Examples of programming the use of sequential control structure</a:t>
            </a:r>
            <a:endParaRPr/>
          </a:p>
        </p:txBody>
      </p:sp>
      <p:sp>
        <p:nvSpPr>
          <p:cNvPr id="1515" name="Google Shape;1515;p143"/>
          <p:cNvSpPr/>
          <p:nvPr/>
        </p:nvSpPr>
        <p:spPr>
          <a:xfrm>
            <a:off x="1905000" y="1524001"/>
            <a:ext cx="1600200" cy="523875"/>
          </a:xfrm>
          <a:prstGeom prst="rect">
            <a:avLst/>
          </a:prstGeom>
          <a:gradFill>
            <a:gsLst>
              <a:gs pos="0">
                <a:srgbClr val="FEFEFE"/>
              </a:gs>
              <a:gs pos="55000">
                <a:srgbClr val="F6F1EE"/>
              </a:gs>
              <a:gs pos="100000">
                <a:srgbClr val="DFC6B9"/>
              </a:gs>
            </a:gsLst>
            <a:path path="circle">
              <a:fillToRect/>
            </a:path>
            <a:tileRect/>
          </a:gradFill>
          <a:ln w="9525" cap="flat" cmpd="sng">
            <a:solidFill>
              <a:schemeClr val="accent5"/>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Georgia"/>
                <a:ea typeface="Georgia"/>
                <a:cs typeface="Georgia"/>
                <a:sym typeface="Georgia"/>
              </a:rPr>
              <a:t>STEP 2</a:t>
            </a:r>
            <a:endParaRPr/>
          </a:p>
        </p:txBody>
      </p:sp>
      <p:sp>
        <p:nvSpPr>
          <p:cNvPr id="1516" name="Google Shape;1516;p143"/>
          <p:cNvSpPr txBox="1"/>
          <p:nvPr/>
        </p:nvSpPr>
        <p:spPr>
          <a:xfrm>
            <a:off x="2286000" y="2057400"/>
            <a:ext cx="7772400" cy="3970318"/>
          </a:xfrm>
          <a:prstGeom prst="rect">
            <a:avLst/>
          </a:prstGeom>
          <a:gradFill>
            <a:gsLst>
              <a:gs pos="0">
                <a:srgbClr val="FEFEFE"/>
              </a:gs>
              <a:gs pos="55000">
                <a:srgbClr val="F0F0F5"/>
              </a:gs>
              <a:gs pos="100000">
                <a:srgbClr val="BFBFDC"/>
              </a:gs>
            </a:gsLst>
            <a:path path="circle">
              <a:fillToRect/>
            </a:path>
            <a:tileRect/>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endParaRPr sz="2800" b="1" i="1" u="sng">
              <a:solidFill>
                <a:srgbClr val="000000"/>
              </a:solidFill>
              <a:latin typeface="Georgia"/>
              <a:ea typeface="Georgia"/>
              <a:cs typeface="Georgia"/>
              <a:sym typeface="Georgia"/>
            </a:endParaRPr>
          </a:p>
          <a:p>
            <a:pPr marL="0" marR="0" lvl="0" indent="0" algn="l" rtl="0">
              <a:spcBef>
                <a:spcPts val="0"/>
              </a:spcBef>
              <a:spcAft>
                <a:spcPts val="0"/>
              </a:spcAft>
              <a:buNone/>
            </a:pPr>
            <a:r>
              <a:rPr lang="en-US" sz="2800" b="1">
                <a:solidFill>
                  <a:srgbClr val="0C0C0C"/>
                </a:solidFill>
                <a:latin typeface="Georgia"/>
                <a:ea typeface="Georgia"/>
                <a:cs typeface="Georgia"/>
                <a:sym typeface="Georgia"/>
              </a:rPr>
              <a:t>Identify The Problem</a:t>
            </a:r>
            <a:r>
              <a:rPr lang="en-US" sz="2800">
                <a:solidFill>
                  <a:srgbClr val="0C0C0C"/>
                </a:solidFill>
                <a:latin typeface="Georgia"/>
                <a:ea typeface="Georgia"/>
                <a:cs typeface="Georgia"/>
                <a:sym typeface="Georgia"/>
              </a:rPr>
              <a:t> </a:t>
            </a:r>
            <a:r>
              <a:rPr lang="en-US" sz="2800" b="1">
                <a:solidFill>
                  <a:srgbClr val="0C0C0C"/>
                </a:solidFill>
                <a:latin typeface="Georgia"/>
                <a:ea typeface="Georgia"/>
                <a:cs typeface="Georgia"/>
                <a:sym typeface="Georgia"/>
              </a:rPr>
              <a:t>&amp; the Formula to be used : </a:t>
            </a:r>
            <a:endParaRPr/>
          </a:p>
          <a:p>
            <a:pPr marL="0" marR="0" lvl="0" indent="0" algn="l" rtl="0">
              <a:spcBef>
                <a:spcPts val="0"/>
              </a:spcBef>
              <a:spcAft>
                <a:spcPts val="0"/>
              </a:spcAft>
              <a:buNone/>
            </a:pPr>
            <a:endParaRPr sz="2800">
              <a:solidFill>
                <a:srgbClr val="000000"/>
              </a:solidFill>
              <a:latin typeface="Georgia"/>
              <a:ea typeface="Georgia"/>
              <a:cs typeface="Georgia"/>
              <a:sym typeface="Georgia"/>
            </a:endParaRPr>
          </a:p>
          <a:p>
            <a:pPr marL="0" marR="0" lvl="0" indent="0" algn="l" rtl="0">
              <a:spcBef>
                <a:spcPts val="0"/>
              </a:spcBef>
              <a:spcAft>
                <a:spcPts val="0"/>
              </a:spcAft>
              <a:buNone/>
            </a:pPr>
            <a:r>
              <a:rPr lang="en-US" sz="2800" b="1">
                <a:solidFill>
                  <a:srgbClr val="FF0000"/>
                </a:solidFill>
                <a:latin typeface="Georgia"/>
                <a:ea typeface="Georgia"/>
                <a:cs typeface="Georgia"/>
                <a:sym typeface="Georgia"/>
              </a:rPr>
              <a:t>Problem : </a:t>
            </a:r>
            <a:r>
              <a:rPr lang="en-US" sz="2800">
                <a:solidFill>
                  <a:srgbClr val="000000"/>
                </a:solidFill>
                <a:latin typeface="Georgia"/>
                <a:ea typeface="Georgia"/>
                <a:cs typeface="Georgia"/>
                <a:sym typeface="Georgia"/>
              </a:rPr>
              <a:t>Calculate the area of rectangle 3 times</a:t>
            </a:r>
            <a:endParaRPr/>
          </a:p>
          <a:p>
            <a:pPr marL="0" marR="0" lvl="0" indent="0" algn="l" rtl="0">
              <a:spcBef>
                <a:spcPts val="0"/>
              </a:spcBef>
              <a:spcAft>
                <a:spcPts val="0"/>
              </a:spcAft>
              <a:buNone/>
            </a:pPr>
            <a:r>
              <a:rPr lang="en-US" sz="2800">
                <a:solidFill>
                  <a:srgbClr val="000000"/>
                </a:solidFill>
                <a:latin typeface="Georgia"/>
                <a:ea typeface="Georgia"/>
                <a:cs typeface="Georgia"/>
                <a:sym typeface="Georgia"/>
              </a:rPr>
              <a:t>                                  </a:t>
            </a:r>
            <a:endParaRPr/>
          </a:p>
          <a:p>
            <a:pPr marL="0" marR="0" lvl="0" indent="0" algn="l" rtl="0">
              <a:spcBef>
                <a:spcPts val="0"/>
              </a:spcBef>
              <a:spcAft>
                <a:spcPts val="0"/>
              </a:spcAft>
              <a:buNone/>
            </a:pPr>
            <a:r>
              <a:rPr lang="en-US" sz="2800" b="1" i="1">
                <a:solidFill>
                  <a:srgbClr val="FF0000"/>
                </a:solidFill>
                <a:latin typeface="Georgia"/>
                <a:ea typeface="Georgia"/>
                <a:cs typeface="Georgia"/>
                <a:sym typeface="Georgia"/>
              </a:rPr>
              <a:t>Formula : </a:t>
            </a:r>
            <a:r>
              <a:rPr lang="en-US" sz="2800" b="1" i="1">
                <a:solidFill>
                  <a:srgbClr val="313340"/>
                </a:solidFill>
                <a:latin typeface="Georgia"/>
                <a:ea typeface="Georgia"/>
                <a:cs typeface="Georgia"/>
                <a:sym typeface="Georgia"/>
              </a:rPr>
              <a:t>area = width * height</a:t>
            </a:r>
            <a:endParaRPr/>
          </a:p>
          <a:p>
            <a:pPr marL="0" marR="0" lvl="0" indent="0" algn="l" rtl="0">
              <a:spcBef>
                <a:spcPts val="0"/>
              </a:spcBef>
              <a:spcAft>
                <a:spcPts val="0"/>
              </a:spcAft>
              <a:buNone/>
            </a:pPr>
            <a:endParaRPr sz="2800" u="sng">
              <a:solidFill>
                <a:srgbClr val="000000"/>
              </a:solidFill>
              <a:latin typeface="Georgia"/>
              <a:ea typeface="Georgia"/>
              <a:cs typeface="Georgia"/>
              <a:sym typeface="Georgia"/>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520"/>
        <p:cNvGrpSpPr/>
        <p:nvPr/>
      </p:nvGrpSpPr>
      <p:grpSpPr>
        <a:xfrm>
          <a:off x="0" y="0"/>
          <a:ext cx="0" cy="0"/>
          <a:chOff x="0" y="0"/>
          <a:chExt cx="0" cy="0"/>
        </a:xfrm>
      </p:grpSpPr>
      <p:graphicFrame>
        <p:nvGraphicFramePr>
          <p:cNvPr id="1521" name="Google Shape;1521;p144"/>
          <p:cNvGraphicFramePr/>
          <p:nvPr/>
        </p:nvGraphicFramePr>
        <p:xfrm>
          <a:off x="1981200" y="3429000"/>
          <a:ext cx="8077200" cy="1889680"/>
        </p:xfrm>
        <a:graphic>
          <a:graphicData uri="http://schemas.openxmlformats.org/drawingml/2006/table">
            <a:tbl>
              <a:tblPr firstRow="1" bandRow="1">
                <a:noFill/>
                <a:tableStyleId>{CF740343-7858-4642-A938-0A0A64BC36F2}</a:tableStyleId>
              </a:tblPr>
              <a:tblGrid>
                <a:gridCol w="2692400"/>
                <a:gridCol w="3894825"/>
                <a:gridCol w="1489975"/>
              </a:tblGrid>
              <a:tr h="517975">
                <a:tc>
                  <a:txBody>
                    <a:bodyPr/>
                    <a:lstStyle/>
                    <a:p>
                      <a:pPr marL="0" marR="0" lvl="0" indent="0" algn="ctr" rtl="0">
                        <a:spcBef>
                          <a:spcPts val="0"/>
                        </a:spcBef>
                        <a:spcAft>
                          <a:spcPts val="0"/>
                        </a:spcAft>
                        <a:buNone/>
                      </a:pPr>
                      <a:r>
                        <a:rPr lang="en-US" sz="2800" u="none" strike="noStrike" cap="none"/>
                        <a:t>Input</a:t>
                      </a:r>
                      <a:endParaRPr/>
                    </a:p>
                  </a:txBody>
                  <a:tcPr marL="91450" marR="91450" marT="45700" marB="45700"/>
                </a:tc>
                <a:tc>
                  <a:txBody>
                    <a:bodyPr/>
                    <a:lstStyle/>
                    <a:p>
                      <a:pPr marL="0" marR="0" lvl="0" indent="0" algn="ctr" rtl="0">
                        <a:spcBef>
                          <a:spcPts val="0"/>
                        </a:spcBef>
                        <a:spcAft>
                          <a:spcPts val="0"/>
                        </a:spcAft>
                        <a:buNone/>
                      </a:pPr>
                      <a:r>
                        <a:rPr lang="en-US" sz="2800" u="none" strike="noStrike" cap="none"/>
                        <a:t>Process</a:t>
                      </a:r>
                      <a:endParaRPr/>
                    </a:p>
                  </a:txBody>
                  <a:tcPr marL="91450" marR="91450" marT="45700" marB="45700"/>
                </a:tc>
                <a:tc>
                  <a:txBody>
                    <a:bodyPr/>
                    <a:lstStyle/>
                    <a:p>
                      <a:pPr marL="0" marR="0" lvl="0" indent="0" algn="ctr" rtl="0">
                        <a:spcBef>
                          <a:spcPts val="0"/>
                        </a:spcBef>
                        <a:spcAft>
                          <a:spcPts val="0"/>
                        </a:spcAft>
                        <a:buNone/>
                      </a:pPr>
                      <a:r>
                        <a:rPr lang="en-US" sz="2800" u="none" strike="noStrike" cap="none"/>
                        <a:t>Output</a:t>
                      </a:r>
                      <a:endParaRPr/>
                    </a:p>
                  </a:txBody>
                  <a:tcPr marL="91450" marR="91450" marT="45700" marB="45700"/>
                </a:tc>
              </a:tr>
              <a:tr h="1371150">
                <a:tc>
                  <a:txBody>
                    <a:bodyPr/>
                    <a:lstStyle/>
                    <a:p>
                      <a:pPr marL="0" marR="0" lvl="0" indent="0" algn="l" rtl="0">
                        <a:spcBef>
                          <a:spcPts val="0"/>
                        </a:spcBef>
                        <a:spcAft>
                          <a:spcPts val="0"/>
                        </a:spcAft>
                        <a:buNone/>
                      </a:pPr>
                      <a:endParaRPr sz="2800"/>
                    </a:p>
                    <a:p>
                      <a:pPr marL="0" marR="0" lvl="0" indent="0" algn="ctr" rtl="0">
                        <a:spcBef>
                          <a:spcPts val="0"/>
                        </a:spcBef>
                        <a:spcAft>
                          <a:spcPts val="0"/>
                        </a:spcAft>
                        <a:buNone/>
                      </a:pPr>
                      <a:r>
                        <a:rPr lang="en-US" sz="2800"/>
                        <a:t>width</a:t>
                      </a:r>
                      <a:endParaRPr/>
                    </a:p>
                    <a:p>
                      <a:pPr marL="0" marR="0" lvl="0" indent="0" algn="ctr" rtl="0">
                        <a:spcBef>
                          <a:spcPts val="0"/>
                        </a:spcBef>
                        <a:spcAft>
                          <a:spcPts val="0"/>
                        </a:spcAft>
                        <a:buNone/>
                      </a:pPr>
                      <a:r>
                        <a:rPr lang="en-US" sz="2800"/>
                        <a:t>height</a:t>
                      </a:r>
                      <a:endParaRPr sz="2800" b="1"/>
                    </a:p>
                  </a:txBody>
                  <a:tcPr marL="91450" marR="91450" marT="45700" marB="45700"/>
                </a:tc>
                <a:tc>
                  <a:txBody>
                    <a:bodyPr/>
                    <a:lstStyle/>
                    <a:p>
                      <a:pPr marL="0" marR="0" lvl="0" indent="0" algn="ctr" rtl="0">
                        <a:spcBef>
                          <a:spcPts val="0"/>
                        </a:spcBef>
                        <a:spcAft>
                          <a:spcPts val="0"/>
                        </a:spcAft>
                        <a:buNone/>
                      </a:pPr>
                      <a:endParaRPr sz="2800"/>
                    </a:p>
                    <a:p>
                      <a:pPr marL="0" marR="0" lvl="0" indent="0" algn="ctr" rtl="0">
                        <a:spcBef>
                          <a:spcPts val="0"/>
                        </a:spcBef>
                        <a:spcAft>
                          <a:spcPts val="0"/>
                        </a:spcAft>
                        <a:buNone/>
                      </a:pPr>
                      <a:r>
                        <a:rPr lang="en-US" sz="2800"/>
                        <a:t>area = width x height</a:t>
                      </a:r>
                      <a:endParaRPr sz="2800" b="1"/>
                    </a:p>
                  </a:txBody>
                  <a:tcPr marL="91450" marR="91450" marT="45700" marB="45700"/>
                </a:tc>
                <a:tc>
                  <a:txBody>
                    <a:bodyPr/>
                    <a:lstStyle/>
                    <a:p>
                      <a:pPr marL="0" marR="0" lvl="0" indent="0" algn="l" rtl="0">
                        <a:spcBef>
                          <a:spcPts val="0"/>
                        </a:spcBef>
                        <a:spcAft>
                          <a:spcPts val="0"/>
                        </a:spcAft>
                        <a:buNone/>
                      </a:pPr>
                      <a:endParaRPr sz="2800"/>
                    </a:p>
                    <a:p>
                      <a:pPr marL="0" marR="0" lvl="0" indent="0" algn="ctr" rtl="0">
                        <a:spcBef>
                          <a:spcPts val="0"/>
                        </a:spcBef>
                        <a:spcAft>
                          <a:spcPts val="0"/>
                        </a:spcAft>
                        <a:buNone/>
                      </a:pPr>
                      <a:r>
                        <a:rPr lang="en-US" sz="2800"/>
                        <a:t>area</a:t>
                      </a:r>
                      <a:endParaRPr sz="2800" b="1"/>
                    </a:p>
                  </a:txBody>
                  <a:tcPr marL="91450" marR="91450" marT="45700" marB="45700"/>
                </a:tc>
              </a:tr>
            </a:tbl>
          </a:graphicData>
        </a:graphic>
      </p:graphicFrame>
      <p:sp>
        <p:nvSpPr>
          <p:cNvPr id="1522" name="Google Shape;1522;p144"/>
          <p:cNvSpPr/>
          <p:nvPr/>
        </p:nvSpPr>
        <p:spPr>
          <a:xfrm>
            <a:off x="1752600" y="304801"/>
            <a:ext cx="1600200" cy="523875"/>
          </a:xfrm>
          <a:prstGeom prst="rect">
            <a:avLst/>
          </a:prstGeom>
          <a:gradFill>
            <a:gsLst>
              <a:gs pos="0">
                <a:srgbClr val="FEFEFE"/>
              </a:gs>
              <a:gs pos="55000">
                <a:srgbClr val="F6F1EE"/>
              </a:gs>
              <a:gs pos="100000">
                <a:srgbClr val="DFC6B9"/>
              </a:gs>
            </a:gsLst>
            <a:path path="circle">
              <a:fillToRect/>
            </a:path>
            <a:tileRect/>
          </a:gradFill>
          <a:ln w="9525" cap="flat" cmpd="sng">
            <a:solidFill>
              <a:schemeClr val="accent5"/>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Georgia"/>
                <a:ea typeface="Georgia"/>
                <a:cs typeface="Georgia"/>
                <a:sym typeface="Georgia"/>
              </a:rPr>
              <a:t>STEP 3</a:t>
            </a:r>
            <a:endParaRPr/>
          </a:p>
        </p:txBody>
      </p:sp>
      <p:sp>
        <p:nvSpPr>
          <p:cNvPr id="1523" name="Google Shape;1523;p144"/>
          <p:cNvSpPr txBox="1"/>
          <p:nvPr/>
        </p:nvSpPr>
        <p:spPr>
          <a:xfrm>
            <a:off x="2362200" y="838200"/>
            <a:ext cx="7772400" cy="1816100"/>
          </a:xfrm>
          <a:prstGeom prst="rect">
            <a:avLst/>
          </a:prstGeom>
          <a:gradFill>
            <a:gsLst>
              <a:gs pos="0">
                <a:srgbClr val="FEFEFE"/>
              </a:gs>
              <a:gs pos="55000">
                <a:srgbClr val="F0F0F5"/>
              </a:gs>
              <a:gs pos="100000">
                <a:srgbClr val="BFBFDC"/>
              </a:gs>
            </a:gsLst>
            <a:path path="circle">
              <a:fillToRect/>
            </a:path>
            <a:tileRect/>
          </a:gradFill>
          <a:ln w="9525" cap="flat" cmpd="sng">
            <a:solidFill>
              <a:schemeClr val="accent1"/>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rgbClr val="FF0000"/>
                </a:solidFill>
                <a:latin typeface="Georgia"/>
                <a:ea typeface="Georgia"/>
                <a:cs typeface="Georgia"/>
                <a:sym typeface="Georgia"/>
              </a:rPr>
              <a:t>Problem Analysis:</a:t>
            </a:r>
            <a:endParaRPr/>
          </a:p>
          <a:p>
            <a:pPr marL="0" marR="0" lvl="0" indent="0" algn="l" rtl="0">
              <a:spcBef>
                <a:spcPts val="0"/>
              </a:spcBef>
              <a:spcAft>
                <a:spcPts val="0"/>
              </a:spcAft>
              <a:buNone/>
            </a:pPr>
            <a:endParaRPr sz="2800">
              <a:solidFill>
                <a:srgbClr val="000000"/>
              </a:solidFill>
              <a:latin typeface="Georgia"/>
              <a:ea typeface="Georgia"/>
              <a:cs typeface="Georgia"/>
              <a:sym typeface="Georgia"/>
            </a:endParaRPr>
          </a:p>
          <a:p>
            <a:pPr marL="0" marR="0" lvl="0" indent="0" algn="l" rtl="0">
              <a:spcBef>
                <a:spcPts val="0"/>
              </a:spcBef>
              <a:spcAft>
                <a:spcPts val="0"/>
              </a:spcAft>
              <a:buNone/>
            </a:pPr>
            <a:r>
              <a:rPr lang="en-US" sz="2800" b="1">
                <a:solidFill>
                  <a:srgbClr val="0C0C0C"/>
                </a:solidFill>
                <a:latin typeface="Georgia"/>
                <a:ea typeface="Georgia"/>
                <a:cs typeface="Georgia"/>
                <a:sym typeface="Georgia"/>
              </a:rPr>
              <a:t>Identify The </a:t>
            </a:r>
            <a:r>
              <a:rPr lang="en-US" sz="2800" b="1">
                <a:solidFill>
                  <a:srgbClr val="FF0000"/>
                </a:solidFill>
                <a:latin typeface="Georgia"/>
                <a:ea typeface="Georgia"/>
                <a:cs typeface="Georgia"/>
                <a:sym typeface="Georgia"/>
              </a:rPr>
              <a:t>Input, Process and Output</a:t>
            </a:r>
            <a:r>
              <a:rPr lang="en-US" sz="2800" b="1">
                <a:solidFill>
                  <a:srgbClr val="0C0C0C"/>
                </a:solidFill>
                <a:latin typeface="Georgia"/>
                <a:ea typeface="Georgia"/>
                <a:cs typeface="Georgia"/>
                <a:sym typeface="Georgia"/>
              </a:rPr>
              <a:t>: </a:t>
            </a:r>
            <a:endParaRPr/>
          </a:p>
          <a:p>
            <a:pPr marL="0" marR="0" lvl="0" indent="0" algn="l" rtl="0">
              <a:spcBef>
                <a:spcPts val="0"/>
              </a:spcBef>
              <a:spcAft>
                <a:spcPts val="0"/>
              </a:spcAft>
              <a:buNone/>
            </a:pPr>
            <a:endParaRPr sz="2800" u="sng">
              <a:solidFill>
                <a:srgbClr val="000000"/>
              </a:solidFill>
              <a:latin typeface="Georgia"/>
              <a:ea typeface="Georgia"/>
              <a:cs typeface="Georgia"/>
              <a:sym typeface="Georgia"/>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145"/>
          <p:cNvSpPr txBox="1"/>
          <p:nvPr/>
        </p:nvSpPr>
        <p:spPr>
          <a:xfrm>
            <a:off x="2057400" y="1066800"/>
            <a:ext cx="8153400" cy="533400"/>
          </a:xfrm>
          <a:prstGeom prst="rect">
            <a:avLst/>
          </a:prstGeom>
          <a:noFill/>
          <a:ln>
            <a:noFill/>
          </a:ln>
        </p:spPr>
        <p:txBody>
          <a:bodyPr spcFirstLastPara="1" wrap="square" lIns="91425" tIns="45700" rIns="91425" bIns="45700" anchor="t" anchorCtr="0">
            <a:noAutofit/>
          </a:bodyPr>
          <a:lstStyle/>
          <a:p>
            <a:pPr marL="346075" marR="0" lvl="0" indent="-346075" algn="l" rtl="0">
              <a:spcBef>
                <a:spcPts val="0"/>
              </a:spcBef>
              <a:spcAft>
                <a:spcPts val="0"/>
              </a:spcAft>
              <a:buClr>
                <a:srgbClr val="000000"/>
              </a:buClr>
              <a:buSzPts val="2800"/>
              <a:buFont typeface="Arial"/>
              <a:buChar char="•"/>
            </a:pPr>
            <a:r>
              <a:rPr lang="en-US" sz="2800">
                <a:solidFill>
                  <a:srgbClr val="000000"/>
                </a:solidFill>
                <a:latin typeface="Georgia"/>
                <a:ea typeface="Georgia"/>
                <a:cs typeface="Georgia"/>
                <a:sym typeface="Georgia"/>
              </a:rPr>
              <a:t>Pseudocode</a:t>
            </a:r>
            <a:endParaRPr sz="2800">
              <a:solidFill>
                <a:srgbClr val="000000"/>
              </a:solidFill>
              <a:latin typeface="Georgia"/>
              <a:ea typeface="Georgia"/>
              <a:cs typeface="Georgia"/>
              <a:sym typeface="Georgia"/>
            </a:endParaRPr>
          </a:p>
        </p:txBody>
      </p:sp>
      <p:sp>
        <p:nvSpPr>
          <p:cNvPr id="1529" name="Google Shape;1529;p145"/>
          <p:cNvSpPr/>
          <p:nvPr/>
        </p:nvSpPr>
        <p:spPr>
          <a:xfrm>
            <a:off x="2438400" y="1447800"/>
            <a:ext cx="7467600" cy="4832350"/>
          </a:xfrm>
          <a:prstGeom prst="rect">
            <a:avLst/>
          </a:prstGeom>
          <a:noFill/>
          <a:ln>
            <a:noFill/>
          </a:ln>
        </p:spPr>
        <p:txBody>
          <a:bodyPr spcFirstLastPara="1" wrap="square" lIns="91425" tIns="45700" rIns="91425" bIns="45700" anchor="t" anchorCtr="0">
            <a:spAutoFit/>
          </a:bodyPr>
          <a:lstStyle/>
          <a:p>
            <a:pPr marL="346075" marR="0" lvl="2" indent="-346075" algn="l" rtl="0">
              <a:spcBef>
                <a:spcPts val="0"/>
              </a:spcBef>
              <a:spcAft>
                <a:spcPts val="0"/>
              </a:spcAft>
              <a:buNone/>
            </a:pPr>
            <a:r>
              <a:rPr lang="en-US" sz="2800" b="0" i="0" u="none" strike="noStrike" cap="none">
                <a:solidFill>
                  <a:srgbClr val="000000"/>
                </a:solidFill>
                <a:latin typeface="Arial"/>
                <a:ea typeface="Arial"/>
                <a:cs typeface="Arial"/>
                <a:sym typeface="Arial"/>
              </a:rPr>
              <a:t>start</a:t>
            </a:r>
            <a:endParaRPr/>
          </a:p>
          <a:p>
            <a:pPr marL="346075" marR="0" lvl="2" indent="-346075" algn="l" rtl="0">
              <a:spcBef>
                <a:spcPts val="0"/>
              </a:spcBef>
              <a:spcAft>
                <a:spcPts val="0"/>
              </a:spcAft>
              <a:buNone/>
            </a:pPr>
            <a:r>
              <a:rPr lang="en-US" sz="2800" b="0" i="0" u="none" strike="noStrike" cap="none">
                <a:solidFill>
                  <a:srgbClr val="000000"/>
                </a:solidFill>
                <a:latin typeface="Arial"/>
                <a:ea typeface="Arial"/>
                <a:cs typeface="Arial"/>
                <a:sym typeface="Arial"/>
              </a:rPr>
              <a:t>	1. initialize counter i = 1</a:t>
            </a:r>
            <a:endParaRPr/>
          </a:p>
          <a:p>
            <a:pPr marL="346075" marR="0" lvl="2" indent="-346075" algn="l" rtl="0">
              <a:spcBef>
                <a:spcPts val="0"/>
              </a:spcBef>
              <a:spcAft>
                <a:spcPts val="0"/>
              </a:spcAft>
              <a:buNone/>
            </a:pPr>
            <a:r>
              <a:rPr lang="en-US" sz="2800" b="0" i="0" u="none" strike="noStrike" cap="none">
                <a:solidFill>
                  <a:srgbClr val="000000"/>
                </a:solidFill>
                <a:latin typeface="Arial"/>
                <a:ea typeface="Arial"/>
                <a:cs typeface="Arial"/>
                <a:sym typeface="Arial"/>
              </a:rPr>
              <a:t>	2. while (i &lt;= 3)</a:t>
            </a:r>
            <a:endParaRPr/>
          </a:p>
          <a:p>
            <a:pPr marL="346075" marR="0" lvl="2" indent="-346075" algn="l" rtl="0">
              <a:spcBef>
                <a:spcPts val="0"/>
              </a:spcBef>
              <a:spcAft>
                <a:spcPts val="0"/>
              </a:spcAft>
              <a:buNone/>
            </a:pPr>
            <a:r>
              <a:rPr lang="en-US" sz="2800" b="0" i="0" u="none" strike="noStrike" cap="none">
                <a:solidFill>
                  <a:srgbClr val="000000"/>
                </a:solidFill>
                <a:latin typeface="Arial"/>
                <a:ea typeface="Arial"/>
                <a:cs typeface="Arial"/>
                <a:sym typeface="Arial"/>
              </a:rPr>
              <a:t>	3. read width, height</a:t>
            </a:r>
            <a:endParaRPr/>
          </a:p>
          <a:p>
            <a:pPr marL="346075" marR="0" lvl="2" indent="-346075" algn="l" rtl="0">
              <a:spcBef>
                <a:spcPts val="0"/>
              </a:spcBef>
              <a:spcAft>
                <a:spcPts val="0"/>
              </a:spcAft>
              <a:buNone/>
            </a:pP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4. calculate area of rectangle</a:t>
            </a:r>
            <a:endParaRPr/>
          </a:p>
          <a:p>
            <a:pPr marL="346075" marR="0" lvl="2" indent="-346075" algn="l" rtl="0">
              <a:spcBef>
                <a:spcPts val="0"/>
              </a:spcBef>
              <a:spcAft>
                <a:spcPts val="0"/>
              </a:spcAft>
              <a:buNone/>
            </a:pP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area = width * height</a:t>
            </a:r>
            <a:endParaRPr/>
          </a:p>
          <a:p>
            <a:pPr marL="346075" marR="0" lvl="2" indent="-346075" algn="l" rtl="0">
              <a:spcBef>
                <a:spcPts val="0"/>
              </a:spcBef>
              <a:spcAft>
                <a:spcPts val="0"/>
              </a:spcAft>
              <a:buNone/>
            </a:pP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5. print area</a:t>
            </a:r>
            <a:endParaRPr/>
          </a:p>
          <a:p>
            <a:pPr marL="346075" marR="0" lvl="2" indent="-346075" algn="l" rtl="0">
              <a:spcBef>
                <a:spcPts val="0"/>
              </a:spcBef>
              <a:spcAft>
                <a:spcPts val="0"/>
              </a:spcAft>
              <a:buNone/>
            </a:pPr>
            <a:r>
              <a:rPr lang="en-US" sz="2800" b="0" i="0" u="none" strike="noStrike" cap="none">
                <a:solidFill>
                  <a:srgbClr val="000000"/>
                </a:solidFill>
                <a:latin typeface="Arial"/>
                <a:ea typeface="Arial"/>
                <a:cs typeface="Arial"/>
                <a:sym typeface="Arial"/>
              </a:rPr>
              <a:t>	6. counter increment</a:t>
            </a:r>
            <a:endParaRPr/>
          </a:p>
          <a:p>
            <a:pPr marL="346075" marR="0" lvl="2" indent="-346075" algn="l" rtl="0">
              <a:spcBef>
                <a:spcPts val="0"/>
              </a:spcBef>
              <a:spcAft>
                <a:spcPts val="0"/>
              </a:spcAft>
              <a:buNone/>
            </a:pPr>
            <a:r>
              <a:rPr lang="en-US" sz="2800" b="0" i="0" u="none" strike="noStrike" cap="none">
                <a:solidFill>
                  <a:srgbClr val="000000"/>
                </a:solidFill>
                <a:latin typeface="Arial"/>
                <a:ea typeface="Arial"/>
                <a:cs typeface="Arial"/>
                <a:sym typeface="Arial"/>
              </a:rPr>
              <a:t>		i = i + 1</a:t>
            </a:r>
            <a:endParaRPr/>
          </a:p>
          <a:p>
            <a:pPr marL="346075" marR="0" lvl="2" indent="-346075" algn="l" rtl="0">
              <a:spcBef>
                <a:spcPts val="0"/>
              </a:spcBef>
              <a:spcAft>
                <a:spcPts val="0"/>
              </a:spcAft>
              <a:buNone/>
            </a:pPr>
            <a:r>
              <a:rPr lang="en-US" sz="2800" b="0" i="0" u="none" strike="noStrike" cap="none">
                <a:solidFill>
                  <a:srgbClr val="000000"/>
                </a:solidFill>
                <a:latin typeface="Arial"/>
                <a:ea typeface="Arial"/>
                <a:cs typeface="Arial"/>
                <a:sym typeface="Arial"/>
              </a:rPr>
              <a:t>	7. repeat step 2</a:t>
            </a:r>
            <a:endParaRPr/>
          </a:p>
          <a:p>
            <a:pPr marL="346075" marR="0" lvl="2" indent="-346075" algn="l" rtl="0">
              <a:spcBef>
                <a:spcPts val="0"/>
              </a:spcBef>
              <a:spcAft>
                <a:spcPts val="0"/>
              </a:spcAft>
              <a:buNone/>
            </a:pPr>
            <a:r>
              <a:rPr lang="en-US" sz="2800" b="0" i="0" u="none" strike="noStrike" cap="none">
                <a:solidFill>
                  <a:srgbClr val="000000"/>
                </a:solidFill>
                <a:latin typeface="Arial"/>
                <a:ea typeface="Arial"/>
                <a:cs typeface="Arial"/>
                <a:sym typeface="Arial"/>
              </a:rPr>
              <a:t>end</a:t>
            </a:r>
            <a:endParaRPr/>
          </a:p>
        </p:txBody>
      </p:sp>
      <p:grpSp>
        <p:nvGrpSpPr>
          <p:cNvPr id="1530" name="Google Shape;1530;p145"/>
          <p:cNvGrpSpPr/>
          <p:nvPr/>
        </p:nvGrpSpPr>
        <p:grpSpPr>
          <a:xfrm>
            <a:off x="2743200" y="1828800"/>
            <a:ext cx="7467600" cy="3429000"/>
            <a:chOff x="1219200" y="2058082"/>
            <a:chExt cx="7467600" cy="3427898"/>
          </a:xfrm>
        </p:grpSpPr>
        <p:sp>
          <p:nvSpPr>
            <p:cNvPr id="1531" name="Google Shape;1531;p145"/>
            <p:cNvSpPr/>
            <p:nvPr/>
          </p:nvSpPr>
          <p:spPr>
            <a:xfrm>
              <a:off x="1219200" y="2972188"/>
              <a:ext cx="4800600" cy="1752037"/>
            </a:xfrm>
            <a:prstGeom prst="rect">
              <a:avLst/>
            </a:prstGeom>
            <a:no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Georgia"/>
                <a:ea typeface="Georgia"/>
                <a:cs typeface="Georgia"/>
                <a:sym typeface="Georgia"/>
              </a:endParaRPr>
            </a:p>
          </p:txBody>
        </p:sp>
        <p:sp>
          <p:nvSpPr>
            <p:cNvPr id="1532" name="Google Shape;1532;p145"/>
            <p:cNvSpPr txBox="1"/>
            <p:nvPr/>
          </p:nvSpPr>
          <p:spPr>
            <a:xfrm>
              <a:off x="6781800" y="3657768"/>
              <a:ext cx="1676400" cy="36933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IPO analysis</a:t>
              </a:r>
              <a:endParaRPr/>
            </a:p>
          </p:txBody>
        </p:sp>
        <p:sp>
          <p:nvSpPr>
            <p:cNvPr id="1533" name="Google Shape;1533;p145"/>
            <p:cNvSpPr txBox="1"/>
            <p:nvPr/>
          </p:nvSpPr>
          <p:spPr>
            <a:xfrm>
              <a:off x="6324600" y="2058082"/>
              <a:ext cx="2362200" cy="64612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initial value of counter</a:t>
              </a:r>
              <a:endParaRPr/>
            </a:p>
          </p:txBody>
        </p:sp>
        <p:sp>
          <p:nvSpPr>
            <p:cNvPr id="1534" name="Google Shape;1534;p145"/>
            <p:cNvSpPr txBox="1"/>
            <p:nvPr/>
          </p:nvSpPr>
          <p:spPr>
            <a:xfrm>
              <a:off x="6324600" y="2819839"/>
              <a:ext cx="2362200" cy="36933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condition to test</a:t>
              </a:r>
              <a:endParaRPr/>
            </a:p>
          </p:txBody>
        </p:sp>
        <p:sp>
          <p:nvSpPr>
            <p:cNvPr id="1535" name="Google Shape;1535;p145"/>
            <p:cNvSpPr txBox="1"/>
            <p:nvPr/>
          </p:nvSpPr>
          <p:spPr>
            <a:xfrm>
              <a:off x="5181600" y="5116767"/>
              <a:ext cx="3428999" cy="369213"/>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increment to modify the loop</a:t>
              </a:r>
              <a:endParaRPr/>
            </a:p>
          </p:txBody>
        </p:sp>
        <p:cxnSp>
          <p:nvCxnSpPr>
            <p:cNvPr id="1536" name="Google Shape;1536;p145"/>
            <p:cNvCxnSpPr/>
            <p:nvPr/>
          </p:nvCxnSpPr>
          <p:spPr>
            <a:xfrm flipH="1">
              <a:off x="5257800" y="2286609"/>
              <a:ext cx="1066800" cy="90459"/>
            </a:xfrm>
            <a:prstGeom prst="straightConnector1">
              <a:avLst/>
            </a:prstGeom>
            <a:noFill/>
            <a:ln w="9525" cap="flat" cmpd="sng">
              <a:solidFill>
                <a:schemeClr val="dk1"/>
              </a:solidFill>
              <a:prstDash val="solid"/>
              <a:round/>
              <a:headEnd type="none" w="sm" len="sm"/>
              <a:tailEnd type="stealth" w="med" len="med"/>
            </a:ln>
          </p:spPr>
        </p:cxnSp>
        <p:cxnSp>
          <p:nvCxnSpPr>
            <p:cNvPr id="1537" name="Google Shape;1537;p145"/>
            <p:cNvCxnSpPr/>
            <p:nvPr/>
          </p:nvCxnSpPr>
          <p:spPr>
            <a:xfrm rot="10800000">
              <a:off x="4495800" y="2896013"/>
              <a:ext cx="1828800" cy="1587"/>
            </a:xfrm>
            <a:prstGeom prst="straightConnector1">
              <a:avLst/>
            </a:prstGeom>
            <a:noFill/>
            <a:ln w="9525" cap="flat" cmpd="sng">
              <a:solidFill>
                <a:schemeClr val="dk1"/>
              </a:solidFill>
              <a:prstDash val="solid"/>
              <a:round/>
              <a:headEnd type="none" w="sm" len="sm"/>
              <a:tailEnd type="stealth" w="med" len="med"/>
            </a:ln>
          </p:spPr>
        </p:cxnSp>
        <p:cxnSp>
          <p:nvCxnSpPr>
            <p:cNvPr id="1538" name="Google Shape;1538;p145"/>
            <p:cNvCxnSpPr/>
            <p:nvPr/>
          </p:nvCxnSpPr>
          <p:spPr>
            <a:xfrm rot="10800000">
              <a:off x="6019800" y="3824402"/>
              <a:ext cx="762000" cy="1586"/>
            </a:xfrm>
            <a:prstGeom prst="straightConnector1">
              <a:avLst/>
            </a:prstGeom>
            <a:noFill/>
            <a:ln w="9525" cap="flat" cmpd="sng">
              <a:solidFill>
                <a:schemeClr val="dk1"/>
              </a:solidFill>
              <a:prstDash val="solid"/>
              <a:round/>
              <a:headEnd type="none" w="sm" len="sm"/>
              <a:tailEnd type="stealth" w="med" len="med"/>
            </a:ln>
          </p:spPr>
        </p:cxnSp>
        <p:cxnSp>
          <p:nvCxnSpPr>
            <p:cNvPr id="1539" name="Google Shape;1539;p145"/>
            <p:cNvCxnSpPr/>
            <p:nvPr/>
          </p:nvCxnSpPr>
          <p:spPr>
            <a:xfrm rot="10800000">
              <a:off x="3581400" y="5333629"/>
              <a:ext cx="1554163" cy="1587"/>
            </a:xfrm>
            <a:prstGeom prst="straightConnector1">
              <a:avLst/>
            </a:prstGeom>
            <a:noFill/>
            <a:ln w="9525" cap="flat" cmpd="sng">
              <a:solidFill>
                <a:schemeClr val="dk1"/>
              </a:solidFill>
              <a:prstDash val="solid"/>
              <a:round/>
              <a:headEnd type="none" w="sm" len="sm"/>
              <a:tailEnd type="stealth" w="med" len="med"/>
            </a:ln>
          </p:spPr>
        </p:cxnSp>
      </p:grpSp>
      <p:cxnSp>
        <p:nvCxnSpPr>
          <p:cNvPr id="1540" name="Google Shape;1540;p145"/>
          <p:cNvCxnSpPr/>
          <p:nvPr/>
        </p:nvCxnSpPr>
        <p:spPr>
          <a:xfrm rot="10800000">
            <a:off x="5867400" y="5602289"/>
            <a:ext cx="1981200" cy="1587"/>
          </a:xfrm>
          <a:prstGeom prst="straightConnector1">
            <a:avLst/>
          </a:prstGeom>
          <a:noFill/>
          <a:ln w="9525" cap="flat" cmpd="sng">
            <a:solidFill>
              <a:schemeClr val="dk1"/>
            </a:solidFill>
            <a:prstDash val="solid"/>
            <a:round/>
            <a:headEnd type="none" w="sm" len="sm"/>
            <a:tailEnd type="stealth" w="med" len="med"/>
          </a:ln>
        </p:spPr>
      </p:cxnSp>
      <p:sp>
        <p:nvSpPr>
          <p:cNvPr id="1541" name="Google Shape;1541;p145"/>
          <p:cNvSpPr/>
          <p:nvPr/>
        </p:nvSpPr>
        <p:spPr>
          <a:xfrm>
            <a:off x="6781800" y="5295901"/>
            <a:ext cx="3276600" cy="714375"/>
          </a:xfrm>
          <a:prstGeom prst="roundRect">
            <a:avLst>
              <a:gd name="adj" fmla="val 16667"/>
            </a:avLst>
          </a:prstGeom>
          <a:solidFill>
            <a:schemeClr val="lt1"/>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i="1">
                <a:solidFill>
                  <a:srgbClr val="000000"/>
                </a:solidFill>
                <a:latin typeface="Arial"/>
                <a:ea typeface="Arial"/>
                <a:cs typeface="Arial"/>
                <a:sym typeface="Arial"/>
              </a:rPr>
              <a:t>Repeat step 2 – 6 until expression is false</a:t>
            </a:r>
            <a:endParaRPr/>
          </a:p>
        </p:txBody>
      </p:sp>
      <p:sp>
        <p:nvSpPr>
          <p:cNvPr id="1542" name="Google Shape;1542;p145"/>
          <p:cNvSpPr/>
          <p:nvPr/>
        </p:nvSpPr>
        <p:spPr>
          <a:xfrm>
            <a:off x="1828800" y="304801"/>
            <a:ext cx="8382000" cy="646331"/>
          </a:xfrm>
          <a:prstGeom prst="rect">
            <a:avLst/>
          </a:prstGeom>
          <a:gradFill>
            <a:gsLst>
              <a:gs pos="0">
                <a:srgbClr val="FEFEFE"/>
              </a:gs>
              <a:gs pos="55000">
                <a:srgbClr val="F6F1EE"/>
              </a:gs>
              <a:gs pos="100000">
                <a:srgbClr val="DFC6B9"/>
              </a:gs>
            </a:gsLst>
            <a:path path="circle">
              <a:fillToRect/>
            </a:path>
            <a:tileRect/>
          </a:gradFill>
          <a:ln w="9525" cap="flat" cmpd="sng">
            <a:solidFill>
              <a:schemeClr val="accent5"/>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Georgia"/>
                <a:ea typeface="Georgia"/>
                <a:cs typeface="Georgia"/>
                <a:sym typeface="Georgia"/>
              </a:rPr>
              <a:t>STEP 4 :  Planning The Algorithm</a:t>
            </a:r>
            <a:r>
              <a:rPr lang="en-US" sz="3600">
                <a:solidFill>
                  <a:srgbClr val="000000"/>
                </a:solidFill>
                <a:latin typeface="Georgia"/>
                <a:ea typeface="Georgia"/>
                <a:cs typeface="Georgia"/>
                <a:sym typeface="Georgia"/>
              </a:rPr>
              <a:t>: </a:t>
            </a:r>
            <a:endParaRPr sz="3600" i="1">
              <a:solidFill>
                <a:srgbClr val="000000"/>
              </a:solidFill>
              <a:latin typeface="Georgia"/>
              <a:ea typeface="Georgia"/>
              <a:cs typeface="Georgia"/>
              <a:sym typeface="Georgia"/>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146"/>
          <p:cNvSpPr/>
          <p:nvPr/>
        </p:nvSpPr>
        <p:spPr>
          <a:xfrm>
            <a:off x="2438400" y="2286000"/>
            <a:ext cx="7391400" cy="1754326"/>
          </a:xfrm>
          <a:prstGeom prst="rect">
            <a:avLst/>
          </a:prstGeom>
          <a:gradFill>
            <a:gsLst>
              <a:gs pos="0">
                <a:srgbClr val="FEFEFE"/>
              </a:gs>
              <a:gs pos="55000">
                <a:srgbClr val="F6F1EE"/>
              </a:gs>
              <a:gs pos="100000">
                <a:srgbClr val="DFC6B9"/>
              </a:gs>
            </a:gsLst>
            <a:path path="circle">
              <a:fillToRect/>
            </a:path>
            <a:tileRect/>
          </a:gradFill>
          <a:ln w="9525" cap="flat" cmpd="sng">
            <a:solidFill>
              <a:schemeClr val="accent5"/>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a:solidFill>
                  <a:srgbClr val="FF0000"/>
                </a:solidFill>
                <a:latin typeface="Georgia"/>
                <a:ea typeface="Georgia"/>
                <a:cs typeface="Georgia"/>
                <a:sym typeface="Georgia"/>
              </a:rPr>
              <a:t>Convert </a:t>
            </a:r>
            <a:endParaRPr/>
          </a:p>
          <a:p>
            <a:pPr marL="0" marR="0" lvl="0" indent="0" algn="ctr" rtl="0">
              <a:spcBef>
                <a:spcPts val="0"/>
              </a:spcBef>
              <a:spcAft>
                <a:spcPts val="0"/>
              </a:spcAft>
              <a:buNone/>
            </a:pPr>
            <a:r>
              <a:rPr lang="en-US" sz="3600" b="1">
                <a:solidFill>
                  <a:srgbClr val="FF0000"/>
                </a:solidFill>
                <a:latin typeface="Georgia"/>
                <a:ea typeface="Georgia"/>
                <a:cs typeface="Georgia"/>
                <a:sym typeface="Georgia"/>
              </a:rPr>
              <a:t> to a</a:t>
            </a:r>
            <a:endParaRPr/>
          </a:p>
          <a:p>
            <a:pPr marL="0" marR="0" lvl="0" indent="0" algn="ctr" rtl="0">
              <a:spcBef>
                <a:spcPts val="0"/>
              </a:spcBef>
              <a:spcAft>
                <a:spcPts val="0"/>
              </a:spcAft>
              <a:buNone/>
            </a:pPr>
            <a:r>
              <a:rPr lang="en-US" sz="3600" b="1">
                <a:solidFill>
                  <a:srgbClr val="FF0000"/>
                </a:solidFill>
                <a:latin typeface="Georgia"/>
                <a:ea typeface="Georgia"/>
                <a:cs typeface="Georgia"/>
                <a:sym typeface="Georgia"/>
              </a:rPr>
              <a:t> C + +  Program:</a:t>
            </a:r>
            <a:endParaRPr/>
          </a:p>
        </p:txBody>
      </p:sp>
      <p:sp>
        <p:nvSpPr>
          <p:cNvPr id="1548" name="Google Shape;1548;p146"/>
          <p:cNvSpPr/>
          <p:nvPr/>
        </p:nvSpPr>
        <p:spPr>
          <a:xfrm>
            <a:off x="5257800" y="990601"/>
            <a:ext cx="2057400" cy="646113"/>
          </a:xfrm>
          <a:prstGeom prst="rect">
            <a:avLst/>
          </a:prstGeom>
          <a:gradFill>
            <a:gsLst>
              <a:gs pos="0">
                <a:srgbClr val="FEFEFE"/>
              </a:gs>
              <a:gs pos="55000">
                <a:srgbClr val="F6F1EE"/>
              </a:gs>
              <a:gs pos="100000">
                <a:srgbClr val="DFC6B9"/>
              </a:gs>
            </a:gsLst>
            <a:path path="circle">
              <a:fillToRect/>
            </a:path>
            <a:tileRect/>
          </a:gradFill>
          <a:ln w="9525" cap="flat" cmpd="sng">
            <a:solidFill>
              <a:schemeClr val="accent5"/>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rgbClr val="FF0000"/>
                </a:solidFill>
                <a:latin typeface="Georgia"/>
                <a:ea typeface="Georgia"/>
                <a:cs typeface="Georgia"/>
                <a:sym typeface="Georgia"/>
              </a:rPr>
              <a:t>STEP 5</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552"/>
        <p:cNvGrpSpPr/>
        <p:nvPr/>
      </p:nvGrpSpPr>
      <p:grpSpPr>
        <a:xfrm>
          <a:off x="0" y="0"/>
          <a:ext cx="0" cy="0"/>
          <a:chOff x="0" y="0"/>
          <a:chExt cx="0" cy="0"/>
        </a:xfrm>
      </p:grpSpPr>
      <p:sp>
        <p:nvSpPr>
          <p:cNvPr id="1553" name="Google Shape;1553;p147"/>
          <p:cNvSpPr txBox="1">
            <a:spLocks noGrp="1"/>
          </p:cNvSpPr>
          <p:nvPr>
            <p:ph type="title"/>
          </p:nvPr>
        </p:nvSpPr>
        <p:spPr>
          <a:xfrm>
            <a:off x="1905000" y="457200"/>
            <a:ext cx="8229600" cy="10668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	Looping - </a:t>
            </a:r>
            <a:r>
              <a:rPr lang="en-US" i="1"/>
              <a:t>while</a:t>
            </a:r>
            <a:endParaRPr/>
          </a:p>
        </p:txBody>
      </p:sp>
      <p:cxnSp>
        <p:nvCxnSpPr>
          <p:cNvPr id="1554" name="Google Shape;1554;p147"/>
          <p:cNvCxnSpPr/>
          <p:nvPr/>
        </p:nvCxnSpPr>
        <p:spPr>
          <a:xfrm>
            <a:off x="2057400" y="1219200"/>
            <a:ext cx="7696200" cy="0"/>
          </a:xfrm>
          <a:prstGeom prst="straightConnector1">
            <a:avLst/>
          </a:prstGeom>
          <a:noFill/>
          <a:ln w="9525" cap="flat" cmpd="sng">
            <a:solidFill>
              <a:schemeClr val="dk1"/>
            </a:solidFill>
            <a:prstDash val="solid"/>
            <a:round/>
            <a:headEnd type="none" w="med" len="med"/>
            <a:tailEnd type="none" w="med" len="med"/>
          </a:ln>
        </p:spPr>
      </p:cxnSp>
      <p:sp>
        <p:nvSpPr>
          <p:cNvPr id="1555" name="Google Shape;1555;p147"/>
          <p:cNvSpPr txBox="1"/>
          <p:nvPr/>
        </p:nvSpPr>
        <p:spPr>
          <a:xfrm>
            <a:off x="2667000" y="2133600"/>
            <a:ext cx="26670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0000"/>
                </a:solidFill>
                <a:latin typeface="Verdana"/>
                <a:ea typeface="Verdana"/>
                <a:cs typeface="Verdana"/>
                <a:sym typeface="Verdana"/>
              </a:rPr>
              <a:t>while( i &lt;=3)</a:t>
            </a:r>
            <a:endParaRPr/>
          </a:p>
        </p:txBody>
      </p:sp>
      <p:sp>
        <p:nvSpPr>
          <p:cNvPr id="1556" name="Google Shape;1556;p147"/>
          <p:cNvSpPr txBox="1"/>
          <p:nvPr/>
        </p:nvSpPr>
        <p:spPr>
          <a:xfrm>
            <a:off x="2590800" y="1447800"/>
            <a:ext cx="1447800" cy="53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rgbClr val="000000"/>
                </a:solidFill>
                <a:latin typeface="Arial"/>
                <a:ea typeface="Arial"/>
                <a:cs typeface="Arial"/>
                <a:sym typeface="Arial"/>
              </a:rPr>
              <a:t> int i=1; </a:t>
            </a:r>
            <a:endParaRPr/>
          </a:p>
          <a:p>
            <a:pPr marL="0" marR="0" lvl="0" indent="0" algn="l" rtl="0">
              <a:spcBef>
                <a:spcPts val="0"/>
              </a:spcBef>
              <a:spcAft>
                <a:spcPts val="0"/>
              </a:spcAft>
              <a:buNone/>
            </a:pPr>
            <a:r>
              <a:rPr lang="en-US" sz="2800" b="1">
                <a:solidFill>
                  <a:srgbClr val="000000"/>
                </a:solidFill>
                <a:latin typeface="Arial"/>
                <a:ea typeface="Arial"/>
                <a:cs typeface="Arial"/>
                <a:sym typeface="Arial"/>
              </a:rPr>
              <a:t>         </a:t>
            </a:r>
            <a:endParaRPr sz="2800">
              <a:solidFill>
                <a:srgbClr val="000000"/>
              </a:solidFill>
              <a:latin typeface="Verdana"/>
              <a:ea typeface="Verdana"/>
              <a:cs typeface="Verdana"/>
              <a:sym typeface="Verdana"/>
            </a:endParaRPr>
          </a:p>
        </p:txBody>
      </p:sp>
      <p:sp>
        <p:nvSpPr>
          <p:cNvPr id="1557" name="Google Shape;1557;p147"/>
          <p:cNvSpPr txBox="1"/>
          <p:nvPr/>
        </p:nvSpPr>
        <p:spPr>
          <a:xfrm>
            <a:off x="2057401" y="2667001"/>
            <a:ext cx="404813" cy="461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0000"/>
                </a:solidFill>
                <a:latin typeface="Verdana"/>
                <a:ea typeface="Verdana"/>
                <a:cs typeface="Verdana"/>
                <a:sym typeface="Verdana"/>
              </a:rPr>
              <a:t>{</a:t>
            </a:r>
            <a:endParaRPr/>
          </a:p>
        </p:txBody>
      </p:sp>
      <p:sp>
        <p:nvSpPr>
          <p:cNvPr id="1558" name="Google Shape;1558;p147"/>
          <p:cNvSpPr txBox="1"/>
          <p:nvPr/>
        </p:nvSpPr>
        <p:spPr>
          <a:xfrm>
            <a:off x="2133601" y="5176838"/>
            <a:ext cx="404813"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0000"/>
                </a:solidFill>
                <a:latin typeface="Verdana"/>
                <a:ea typeface="Verdana"/>
                <a:cs typeface="Verdana"/>
                <a:sym typeface="Verdana"/>
              </a:rPr>
              <a:t>}</a:t>
            </a:r>
            <a:endParaRPr/>
          </a:p>
        </p:txBody>
      </p:sp>
      <p:sp>
        <p:nvSpPr>
          <p:cNvPr id="1559" name="Google Shape;1559;p147"/>
          <p:cNvSpPr txBox="1"/>
          <p:nvPr/>
        </p:nvSpPr>
        <p:spPr>
          <a:xfrm>
            <a:off x="2209800" y="3124200"/>
            <a:ext cx="5257800" cy="15700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000000"/>
                </a:solidFill>
                <a:latin typeface="Verdana"/>
                <a:ea typeface="Verdana"/>
                <a:cs typeface="Verdana"/>
                <a:sym typeface="Verdana"/>
              </a:rPr>
              <a:t>/*Create the braces because statements block are more </a:t>
            </a:r>
            <a:br>
              <a:rPr lang="en-US" sz="2400">
                <a:solidFill>
                  <a:srgbClr val="000000"/>
                </a:solidFill>
                <a:latin typeface="Verdana"/>
                <a:ea typeface="Verdana"/>
                <a:cs typeface="Verdana"/>
                <a:sym typeface="Verdana"/>
              </a:rPr>
            </a:br>
            <a:r>
              <a:rPr lang="en-US" sz="2400">
                <a:solidFill>
                  <a:srgbClr val="000000"/>
                </a:solidFill>
                <a:latin typeface="Verdana"/>
                <a:ea typeface="Verdana"/>
                <a:cs typeface="Verdana"/>
                <a:sym typeface="Verdana"/>
              </a:rPr>
              <a:t>than one, otherwise it will create an infinity result output*/</a:t>
            </a:r>
            <a:endParaRPr/>
          </a:p>
        </p:txBody>
      </p:sp>
      <p:sp>
        <p:nvSpPr>
          <p:cNvPr id="1560" name="Google Shape;1560;p147"/>
          <p:cNvSpPr txBox="1"/>
          <p:nvPr/>
        </p:nvSpPr>
        <p:spPr>
          <a:xfrm>
            <a:off x="5257800" y="1535114"/>
            <a:ext cx="3733800" cy="369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Verdana"/>
                <a:ea typeface="Verdana"/>
                <a:cs typeface="Verdana"/>
                <a:sym typeface="Verdana"/>
              </a:rPr>
              <a:t>Initial value of control variable</a:t>
            </a:r>
            <a:endParaRPr/>
          </a:p>
        </p:txBody>
      </p:sp>
      <p:cxnSp>
        <p:nvCxnSpPr>
          <p:cNvPr id="1561" name="Google Shape;1561;p147"/>
          <p:cNvCxnSpPr/>
          <p:nvPr/>
        </p:nvCxnSpPr>
        <p:spPr>
          <a:xfrm rot="10800000">
            <a:off x="4114800" y="1751014"/>
            <a:ext cx="1143000" cy="1587"/>
          </a:xfrm>
          <a:prstGeom prst="straightConnector1">
            <a:avLst/>
          </a:prstGeom>
          <a:noFill/>
          <a:ln w="38100" cap="flat" cmpd="sng">
            <a:solidFill>
              <a:schemeClr val="accent1"/>
            </a:solidFill>
            <a:prstDash val="solid"/>
            <a:round/>
            <a:headEnd type="none" w="sm" len="sm"/>
            <a:tailEnd type="stealth" w="med" len="med"/>
          </a:ln>
        </p:spPr>
      </p:cxnSp>
      <p:sp>
        <p:nvSpPr>
          <p:cNvPr id="1562" name="Google Shape;1562;p147"/>
          <p:cNvSpPr txBox="1"/>
          <p:nvPr/>
        </p:nvSpPr>
        <p:spPr>
          <a:xfrm>
            <a:off x="6248400" y="2144714"/>
            <a:ext cx="3810000" cy="36988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Verdana"/>
                <a:ea typeface="Verdana"/>
                <a:cs typeface="Verdana"/>
                <a:sym typeface="Verdana"/>
              </a:rPr>
              <a:t>Loop-continuation condition</a:t>
            </a:r>
            <a:endParaRPr/>
          </a:p>
        </p:txBody>
      </p:sp>
      <p:cxnSp>
        <p:nvCxnSpPr>
          <p:cNvPr id="1563" name="Google Shape;1563;p147"/>
          <p:cNvCxnSpPr/>
          <p:nvPr/>
        </p:nvCxnSpPr>
        <p:spPr>
          <a:xfrm rot="10800000">
            <a:off x="5105400" y="2362200"/>
            <a:ext cx="1371600" cy="1588"/>
          </a:xfrm>
          <a:prstGeom prst="straightConnector1">
            <a:avLst/>
          </a:prstGeom>
          <a:noFill/>
          <a:ln w="34925" cap="flat" cmpd="sng">
            <a:solidFill>
              <a:schemeClr val="accent1"/>
            </a:solidFill>
            <a:prstDash val="solid"/>
            <a:round/>
            <a:headEnd type="none" w="sm" len="sm"/>
            <a:tailEnd type="stealth" w="med" len="med"/>
          </a:ln>
        </p:spPr>
      </p:cxnSp>
      <p:sp>
        <p:nvSpPr>
          <p:cNvPr id="1564" name="Google Shape;1564;p147"/>
          <p:cNvSpPr txBox="1"/>
          <p:nvPr/>
        </p:nvSpPr>
        <p:spPr>
          <a:xfrm>
            <a:off x="8153400" y="3524250"/>
            <a:ext cx="2514600" cy="120015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Verdana"/>
                <a:ea typeface="Verdana"/>
                <a:cs typeface="Verdana"/>
                <a:sym typeface="Verdana"/>
              </a:rPr>
              <a:t>Process  items inside looping are based on  condition given</a:t>
            </a:r>
            <a:endParaRPr/>
          </a:p>
        </p:txBody>
      </p:sp>
      <p:cxnSp>
        <p:nvCxnSpPr>
          <p:cNvPr id="1565" name="Google Shape;1565;p147"/>
          <p:cNvCxnSpPr/>
          <p:nvPr/>
        </p:nvCxnSpPr>
        <p:spPr>
          <a:xfrm rot="10800000">
            <a:off x="7467600" y="4114800"/>
            <a:ext cx="609600" cy="1588"/>
          </a:xfrm>
          <a:prstGeom prst="straightConnector1">
            <a:avLst/>
          </a:prstGeom>
          <a:noFill/>
          <a:ln w="34925" cap="flat" cmpd="sng">
            <a:solidFill>
              <a:schemeClr val="accent1"/>
            </a:solidFill>
            <a:prstDash val="solid"/>
            <a:round/>
            <a:headEnd type="none" w="sm" len="sm"/>
            <a:tailEnd type="stealth" w="med" len="med"/>
          </a:ln>
        </p:spPr>
      </p:cxnSp>
      <p:sp>
        <p:nvSpPr>
          <p:cNvPr id="1566" name="Google Shape;1566;p147"/>
          <p:cNvSpPr txBox="1"/>
          <p:nvPr/>
        </p:nvSpPr>
        <p:spPr>
          <a:xfrm>
            <a:off x="2667000" y="4800600"/>
            <a:ext cx="2667000"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0000"/>
                </a:solidFill>
                <a:latin typeface="Verdana"/>
                <a:ea typeface="Verdana"/>
                <a:cs typeface="Verdana"/>
                <a:sym typeface="Verdana"/>
              </a:rPr>
              <a:t>i = i +1;</a:t>
            </a:r>
            <a:endParaRPr/>
          </a:p>
        </p:txBody>
      </p:sp>
      <p:cxnSp>
        <p:nvCxnSpPr>
          <p:cNvPr id="1567" name="Google Shape;1567;p147"/>
          <p:cNvCxnSpPr/>
          <p:nvPr/>
        </p:nvCxnSpPr>
        <p:spPr>
          <a:xfrm rot="10800000">
            <a:off x="4419600" y="5027614"/>
            <a:ext cx="1371600" cy="1587"/>
          </a:xfrm>
          <a:prstGeom prst="straightConnector1">
            <a:avLst/>
          </a:prstGeom>
          <a:noFill/>
          <a:ln w="34925" cap="flat" cmpd="sng">
            <a:solidFill>
              <a:schemeClr val="accent1"/>
            </a:solidFill>
            <a:prstDash val="solid"/>
            <a:round/>
            <a:headEnd type="none" w="sm" len="sm"/>
            <a:tailEnd type="stealth" w="med" len="med"/>
          </a:ln>
        </p:spPr>
      </p:cxnSp>
      <p:sp>
        <p:nvSpPr>
          <p:cNvPr id="1568" name="Google Shape;1568;p147"/>
          <p:cNvSpPr txBox="1"/>
          <p:nvPr/>
        </p:nvSpPr>
        <p:spPr>
          <a:xfrm>
            <a:off x="5791200" y="4837114"/>
            <a:ext cx="2362200" cy="36988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counter increment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72"/>
        <p:cNvGrpSpPr/>
        <p:nvPr/>
      </p:nvGrpSpPr>
      <p:grpSpPr>
        <a:xfrm>
          <a:off x="0" y="0"/>
          <a:ext cx="0" cy="0"/>
          <a:chOff x="0" y="0"/>
          <a:chExt cx="0" cy="0"/>
        </a:xfrm>
      </p:grpSpPr>
      <p:sp>
        <p:nvSpPr>
          <p:cNvPr id="1573" name="Google Shape;1573;p148"/>
          <p:cNvSpPr/>
          <p:nvPr/>
        </p:nvSpPr>
        <p:spPr>
          <a:xfrm>
            <a:off x="1676400" y="76200"/>
            <a:ext cx="8229600" cy="6432550"/>
          </a:xfrm>
          <a:prstGeom prst="rect">
            <a:avLst/>
          </a:prstGeom>
          <a:gradFill>
            <a:gsLst>
              <a:gs pos="0">
                <a:srgbClr val="FEFEFE"/>
              </a:gs>
              <a:gs pos="55000">
                <a:srgbClr val="F6F1EE"/>
              </a:gs>
              <a:gs pos="100000">
                <a:srgbClr val="DFC6B9"/>
              </a:gs>
            </a:gsLst>
            <a:path path="circle">
              <a:fillToRect/>
            </a:path>
            <a:tileRect/>
          </a:gradFill>
          <a:ln w="9525" cap="flat" cmpd="sng">
            <a:solidFill>
              <a:schemeClr val="accent5"/>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endParaRPr sz="2800" b="1">
              <a:solidFill>
                <a:srgbClr val="000000"/>
              </a:solidFill>
              <a:latin typeface="Georgia"/>
              <a:ea typeface="Georgia"/>
              <a:cs typeface="Georgia"/>
              <a:sym typeface="Georgia"/>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a:t>
            </a:r>
            <a:br>
              <a:rPr lang="en-US" sz="2400" b="1">
                <a:solidFill>
                  <a:srgbClr val="000000"/>
                </a:solidFill>
                <a:latin typeface="Georgia"/>
                <a:ea typeface="Georgia"/>
                <a:cs typeface="Georgia"/>
                <a:sym typeface="Georgia"/>
              </a:rPr>
            </a:br>
            <a:endParaRPr sz="2400" b="1">
              <a:solidFill>
                <a:srgbClr val="000000"/>
              </a:solidFill>
              <a:latin typeface="Georgia"/>
              <a:ea typeface="Georgia"/>
              <a:cs typeface="Georgia"/>
              <a:sym typeface="Georgia"/>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float  width, height, area;</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int i=1;   </a:t>
            </a:r>
            <a:endParaRPr sz="2400" b="1">
              <a:solidFill>
                <a:srgbClr val="7F7F7F"/>
              </a:solidFill>
              <a:latin typeface="Georgia"/>
              <a:ea typeface="Georgia"/>
              <a:cs typeface="Georgia"/>
              <a:sym typeface="Georgia"/>
            </a:endParaRPr>
          </a:p>
          <a:p>
            <a:pPr marL="0" marR="0" lvl="0" indent="0" algn="l" rtl="0">
              <a:spcBef>
                <a:spcPts val="0"/>
              </a:spcBef>
              <a:spcAft>
                <a:spcPts val="0"/>
              </a:spcAft>
              <a:buNone/>
            </a:pPr>
            <a:endParaRPr sz="2400" b="1">
              <a:solidFill>
                <a:srgbClr val="000000"/>
              </a:solidFill>
              <a:latin typeface="Georgia"/>
              <a:ea typeface="Georgia"/>
              <a:cs typeface="Georgia"/>
              <a:sym typeface="Georgia"/>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while(i&lt;=3)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cout &lt;&lt;" Enter  width :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cin&gt;&gt; width;</a:t>
            </a:r>
            <a:br>
              <a:rPr lang="en-US" sz="2400" b="1">
                <a:solidFill>
                  <a:srgbClr val="000000"/>
                </a:solidFill>
                <a:latin typeface="Georgia"/>
                <a:ea typeface="Georgia"/>
                <a:cs typeface="Georgia"/>
                <a:sym typeface="Georgia"/>
              </a:rPr>
            </a:br>
            <a:r>
              <a:rPr lang="en-US" sz="2400" b="1">
                <a:solidFill>
                  <a:srgbClr val="000000"/>
                </a:solidFill>
                <a:latin typeface="Georgia"/>
                <a:ea typeface="Georgia"/>
                <a:cs typeface="Georgia"/>
                <a:sym typeface="Georgia"/>
              </a:rPr>
              <a:t>    cout &lt;&lt;" Enter  height :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cin&gt;&gt; height;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area=width * height;</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cout &lt;&lt;"Rectangle  area: "&lt;&lt;area; </a:t>
            </a:r>
            <a:r>
              <a:rPr lang="en-US" sz="2400" b="1">
                <a:solidFill>
                  <a:srgbClr val="7F7F7F"/>
                </a:solidFill>
                <a:latin typeface="Georgia"/>
                <a:ea typeface="Georgia"/>
                <a:cs typeface="Georgia"/>
                <a:sym typeface="Georgia"/>
              </a:rPr>
              <a:t>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cout &lt;&lt;endl;</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i= i +1;               </a:t>
            </a:r>
            <a:r>
              <a:rPr lang="en-US" sz="2400" b="1">
                <a:solidFill>
                  <a:srgbClr val="7F7F7F"/>
                </a:solidFill>
                <a:latin typeface="Georgia"/>
                <a:ea typeface="Georgia"/>
                <a:cs typeface="Georgia"/>
                <a:sym typeface="Georgia"/>
              </a:rPr>
              <a:t>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a:t>
            </a:r>
            <a:endParaRPr sz="2400" b="1">
              <a:solidFill>
                <a:srgbClr val="000000"/>
              </a:solidFill>
              <a:latin typeface="Georgia"/>
              <a:ea typeface="Georgia"/>
              <a:cs typeface="Georgia"/>
              <a:sym typeface="Georgia"/>
            </a:endParaRPr>
          </a:p>
          <a:p>
            <a:pPr marL="0" marR="0" lvl="0" indent="0" algn="l" rtl="0">
              <a:spcBef>
                <a:spcPts val="0"/>
              </a:spcBef>
              <a:spcAft>
                <a:spcPts val="0"/>
              </a:spcAft>
              <a:buNone/>
            </a:pPr>
            <a:endParaRPr sz="2400" b="1">
              <a:latin typeface="Georgia"/>
              <a:ea typeface="Georgia"/>
              <a:cs typeface="Georgia"/>
              <a:sym typeface="Georgia"/>
            </a:endParaRPr>
          </a:p>
        </p:txBody>
      </p:sp>
      <p:sp>
        <p:nvSpPr>
          <p:cNvPr id="1574" name="Google Shape;1574;p148"/>
          <p:cNvSpPr txBox="1">
            <a:spLocks noGrp="1"/>
          </p:cNvSpPr>
          <p:nvPr>
            <p:ph type="title"/>
          </p:nvPr>
        </p:nvSpPr>
        <p:spPr>
          <a:xfrm>
            <a:off x="1828800" y="76200"/>
            <a:ext cx="7086600" cy="762000"/>
          </a:xfrm>
          <a:prstGeom prst="rect">
            <a:avLst/>
          </a:prstGeom>
          <a:gradFill>
            <a:gsLst>
              <a:gs pos="0">
                <a:srgbClr val="FEFEFE"/>
              </a:gs>
              <a:gs pos="55000">
                <a:srgbClr val="EEF6F6"/>
              </a:gs>
              <a:gs pos="100000">
                <a:srgbClr val="BCD7DC"/>
              </a:gs>
            </a:gsLst>
            <a:path path="circle">
              <a:fillToRect/>
            </a:path>
            <a:tileRect/>
          </a:gradFill>
          <a:ln w="9525" cap="flat" cmpd="sng">
            <a:solidFill>
              <a:schemeClr val="accent2"/>
            </a:solidFill>
            <a:prstDash val="solid"/>
            <a:miter lim="800000"/>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3600">
                <a:solidFill>
                  <a:schemeClr val="dk1"/>
                </a:solidFill>
                <a:latin typeface="Georgia"/>
                <a:ea typeface="Georgia"/>
                <a:cs typeface="Georgia"/>
                <a:sym typeface="Georgia"/>
              </a:rPr>
              <a:t>Segment of C++ Program (while)</a:t>
            </a:r>
            <a:endParaRPr/>
          </a:p>
        </p:txBody>
      </p:sp>
      <p:sp>
        <p:nvSpPr>
          <p:cNvPr id="1575" name="Google Shape;1575;p148"/>
          <p:cNvSpPr txBox="1"/>
          <p:nvPr/>
        </p:nvSpPr>
        <p:spPr>
          <a:xfrm>
            <a:off x="4030663" y="1651000"/>
            <a:ext cx="3733800" cy="369888"/>
          </a:xfrm>
          <a:prstGeom prst="rect">
            <a:avLst/>
          </a:prstGeom>
          <a:noFill/>
          <a:ln w="9525" cap="flat" cmpd="sng">
            <a:solidFill>
              <a:srgbClr val="C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Verdana"/>
                <a:ea typeface="Verdana"/>
                <a:cs typeface="Verdana"/>
                <a:sym typeface="Verdana"/>
              </a:rPr>
              <a:t>Initial value of control variable</a:t>
            </a:r>
            <a:endParaRPr/>
          </a:p>
        </p:txBody>
      </p:sp>
      <p:cxnSp>
        <p:nvCxnSpPr>
          <p:cNvPr id="1576" name="Google Shape;1576;p148"/>
          <p:cNvCxnSpPr/>
          <p:nvPr/>
        </p:nvCxnSpPr>
        <p:spPr>
          <a:xfrm rot="10800000">
            <a:off x="2887663" y="1866900"/>
            <a:ext cx="1143000" cy="1588"/>
          </a:xfrm>
          <a:prstGeom prst="straightConnector1">
            <a:avLst/>
          </a:prstGeom>
          <a:noFill/>
          <a:ln w="38100" cap="flat" cmpd="sng">
            <a:solidFill>
              <a:schemeClr val="accent1"/>
            </a:solidFill>
            <a:prstDash val="solid"/>
            <a:round/>
            <a:headEnd type="none" w="sm" len="sm"/>
            <a:tailEnd type="stealth" w="med" len="med"/>
          </a:ln>
        </p:spPr>
      </p:cxnSp>
      <p:sp>
        <p:nvSpPr>
          <p:cNvPr id="1577" name="Google Shape;1577;p148"/>
          <p:cNvSpPr txBox="1"/>
          <p:nvPr/>
        </p:nvSpPr>
        <p:spPr>
          <a:xfrm>
            <a:off x="4648200" y="2373314"/>
            <a:ext cx="3810000" cy="369887"/>
          </a:xfrm>
          <a:prstGeom prst="rect">
            <a:avLst/>
          </a:prstGeom>
          <a:noFill/>
          <a:ln w="9525" cap="flat" cmpd="sng">
            <a:solidFill>
              <a:srgbClr val="C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Verdana"/>
                <a:ea typeface="Verdana"/>
                <a:cs typeface="Verdana"/>
                <a:sym typeface="Verdana"/>
              </a:rPr>
              <a:t>Loop-continuation condition</a:t>
            </a:r>
            <a:endParaRPr/>
          </a:p>
        </p:txBody>
      </p:sp>
      <p:cxnSp>
        <p:nvCxnSpPr>
          <p:cNvPr id="1578" name="Google Shape;1578;p148"/>
          <p:cNvCxnSpPr/>
          <p:nvPr/>
        </p:nvCxnSpPr>
        <p:spPr>
          <a:xfrm rot="10800000">
            <a:off x="3810000" y="2590800"/>
            <a:ext cx="838200" cy="1588"/>
          </a:xfrm>
          <a:prstGeom prst="straightConnector1">
            <a:avLst/>
          </a:prstGeom>
          <a:noFill/>
          <a:ln w="34925" cap="flat" cmpd="sng">
            <a:solidFill>
              <a:schemeClr val="accent1"/>
            </a:solidFill>
            <a:prstDash val="solid"/>
            <a:round/>
            <a:headEnd type="none" w="sm" len="sm"/>
            <a:tailEnd type="stealth" w="med" len="med"/>
          </a:ln>
        </p:spPr>
      </p:cxnSp>
      <p:cxnSp>
        <p:nvCxnSpPr>
          <p:cNvPr id="1579" name="Google Shape;1579;p148"/>
          <p:cNvCxnSpPr/>
          <p:nvPr/>
        </p:nvCxnSpPr>
        <p:spPr>
          <a:xfrm rot="10800000">
            <a:off x="3124201" y="5829300"/>
            <a:ext cx="1736725" cy="1588"/>
          </a:xfrm>
          <a:prstGeom prst="straightConnector1">
            <a:avLst/>
          </a:prstGeom>
          <a:noFill/>
          <a:ln w="34925" cap="flat" cmpd="sng">
            <a:solidFill>
              <a:schemeClr val="accent1"/>
            </a:solidFill>
            <a:prstDash val="solid"/>
            <a:round/>
            <a:headEnd type="none" w="sm" len="sm"/>
            <a:tailEnd type="stealth" w="med" len="med"/>
          </a:ln>
        </p:spPr>
      </p:cxnSp>
      <p:sp>
        <p:nvSpPr>
          <p:cNvPr id="1580" name="Google Shape;1580;p148"/>
          <p:cNvSpPr txBox="1"/>
          <p:nvPr/>
        </p:nvSpPr>
        <p:spPr>
          <a:xfrm>
            <a:off x="4860925" y="5638800"/>
            <a:ext cx="2362200" cy="369888"/>
          </a:xfrm>
          <a:prstGeom prst="rect">
            <a:avLst/>
          </a:prstGeom>
          <a:noFill/>
          <a:ln w="9525" cap="flat" cmpd="sng">
            <a:solidFill>
              <a:srgbClr val="C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counter increment</a:t>
            </a:r>
            <a:endParaRPr/>
          </a:p>
        </p:txBody>
      </p:sp>
      <p:sp>
        <p:nvSpPr>
          <p:cNvPr id="1581" name="Google Shape;1581;p148"/>
          <p:cNvSpPr txBox="1"/>
          <p:nvPr/>
        </p:nvSpPr>
        <p:spPr>
          <a:xfrm>
            <a:off x="7297738" y="3784600"/>
            <a:ext cx="2514600" cy="1200150"/>
          </a:xfrm>
          <a:prstGeom prst="rect">
            <a:avLst/>
          </a:prstGeom>
          <a:noFill/>
          <a:ln w="9525" cap="flat" cmpd="sng">
            <a:solidFill>
              <a:srgbClr val="C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Verdana"/>
                <a:ea typeface="Verdana"/>
                <a:cs typeface="Verdana"/>
                <a:sym typeface="Verdana"/>
              </a:rPr>
              <a:t>Process  items inside looping are based on  condition given</a:t>
            </a:r>
            <a:endParaRPr/>
          </a:p>
        </p:txBody>
      </p:sp>
      <p:sp>
        <p:nvSpPr>
          <p:cNvPr id="1582" name="Google Shape;1582;p148"/>
          <p:cNvSpPr/>
          <p:nvPr/>
        </p:nvSpPr>
        <p:spPr>
          <a:xfrm>
            <a:off x="6629400" y="3200400"/>
            <a:ext cx="228600" cy="2362200"/>
          </a:xfrm>
          <a:prstGeom prst="rightBrace">
            <a:avLst>
              <a:gd name="adj1" fmla="val 8333"/>
              <a:gd name="adj2" fmla="val 50000"/>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Georgia"/>
              <a:ea typeface="Georgia"/>
              <a:cs typeface="Georgia"/>
              <a:sym typeface="Georgia"/>
            </a:endParaRPr>
          </a:p>
        </p:txBody>
      </p:sp>
      <p:cxnSp>
        <p:nvCxnSpPr>
          <p:cNvPr id="1583" name="Google Shape;1583;p148"/>
          <p:cNvCxnSpPr>
            <a:stCxn id="1582" idx="1"/>
            <a:endCxn id="1581" idx="1"/>
          </p:cNvCxnSpPr>
          <p:nvPr/>
        </p:nvCxnSpPr>
        <p:spPr>
          <a:xfrm>
            <a:off x="6858000" y="4381500"/>
            <a:ext cx="439800" cy="3300"/>
          </a:xfrm>
          <a:prstGeom prst="straightConnector1">
            <a:avLst/>
          </a:prstGeom>
          <a:noFill/>
          <a:ln w="38100" cap="flat" cmpd="sng">
            <a:solidFill>
              <a:schemeClr val="accent1"/>
            </a:solidFill>
            <a:prstDash val="solid"/>
            <a:round/>
            <a:headEnd type="none" w="sm" len="sm"/>
            <a:tailEnd type="stealth" w="med" len="med"/>
          </a:ln>
        </p:spPr>
      </p:cxn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65"/>
          <p:cNvSpPr/>
          <p:nvPr/>
        </p:nvSpPr>
        <p:spPr>
          <a:xfrm>
            <a:off x="4648200" y="6248400"/>
            <a:ext cx="28956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590" name="Google Shape;1590;p16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The for Statement</a:t>
            </a:r>
            <a:endParaRPr/>
          </a:p>
        </p:txBody>
      </p:sp>
      <p:sp>
        <p:nvSpPr>
          <p:cNvPr id="1591" name="Google Shape;1591;p165"/>
          <p:cNvSpPr txBox="1">
            <a:spLocks noGrp="1"/>
          </p:cNvSpPr>
          <p:nvPr>
            <p:ph type="body" idx="1"/>
          </p:nvPr>
        </p:nvSpPr>
        <p:spPr>
          <a:xfrm>
            <a:off x="677863" y="1636713"/>
            <a:ext cx="8789987" cy="4905375"/>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440"/>
              <a:buFont typeface="Noto Sans Symbols"/>
              <a:buChar char="►"/>
            </a:pPr>
            <a:r>
              <a:rPr lang="en-US">
                <a:solidFill>
                  <a:srgbClr val="3F3F3F"/>
                </a:solidFill>
                <a:latin typeface="Times New Roman"/>
                <a:ea typeface="Times New Roman"/>
                <a:cs typeface="Times New Roman"/>
                <a:sym typeface="Times New Roman"/>
              </a:rPr>
              <a:t>for is an entry-controlled loop</a:t>
            </a:r>
            <a:endParaRPr/>
          </a:p>
          <a:p>
            <a:pPr marL="342900" lvl="0" indent="-342900" algn="l" rtl="0">
              <a:spcBef>
                <a:spcPts val="1000"/>
              </a:spcBef>
              <a:spcAft>
                <a:spcPts val="0"/>
              </a:spcAft>
              <a:buSzPts val="1440"/>
              <a:buFont typeface="Noto Sans Symbols"/>
              <a:buChar char="►"/>
            </a:pPr>
            <a:r>
              <a:rPr lang="en-US">
                <a:solidFill>
                  <a:srgbClr val="3F3F3F"/>
                </a:solidFill>
                <a:latin typeface="Times New Roman"/>
                <a:ea typeface="Times New Roman"/>
                <a:cs typeface="Times New Roman"/>
                <a:sym typeface="Times New Roman"/>
              </a:rPr>
              <a:t>It is used when an action is to be repeated for a predetermined number of times</a:t>
            </a:r>
            <a:endParaRPr/>
          </a:p>
          <a:p>
            <a:pPr marL="342900" lvl="0" indent="-342900" algn="l" rtl="0">
              <a:spcBef>
                <a:spcPts val="1000"/>
              </a:spcBef>
              <a:spcAft>
                <a:spcPts val="0"/>
              </a:spcAft>
              <a:buSzPts val="1440"/>
              <a:buFont typeface="Noto Sans Symbols"/>
              <a:buChar char="►"/>
            </a:pPr>
            <a:r>
              <a:rPr lang="en-US">
                <a:solidFill>
                  <a:srgbClr val="3F3F3F"/>
                </a:solidFill>
                <a:latin typeface="Times New Roman"/>
                <a:ea typeface="Times New Roman"/>
                <a:cs typeface="Times New Roman"/>
                <a:sym typeface="Times New Roman"/>
              </a:rPr>
              <a:t>Semicolons separate the items in the for loop block</a:t>
            </a:r>
            <a:endParaRPr/>
          </a:p>
          <a:p>
            <a:pPr marL="742950" lvl="1" indent="-285750" algn="l" rtl="0">
              <a:spcBef>
                <a:spcPts val="1000"/>
              </a:spcBef>
              <a:spcAft>
                <a:spcPts val="0"/>
              </a:spcAft>
              <a:buSzPts val="1440"/>
              <a:buFont typeface="Noto Sans Symbols"/>
              <a:buChar char="►"/>
            </a:pPr>
            <a:r>
              <a:rPr lang="en-US" sz="1800">
                <a:solidFill>
                  <a:srgbClr val="3F3F3F"/>
                </a:solidFill>
                <a:latin typeface="Times New Roman"/>
                <a:ea typeface="Times New Roman"/>
                <a:cs typeface="Times New Roman"/>
                <a:sym typeface="Times New Roman"/>
              </a:rPr>
              <a:t>There is no semicolon at the end of the for loop definition at the beginning of the statement</a:t>
            </a:r>
            <a:endParaRPr/>
          </a:p>
          <a:p>
            <a:pPr marL="342900" lvl="0" indent="-342900" algn="l" rtl="0">
              <a:spcBef>
                <a:spcPts val="1000"/>
              </a:spcBef>
              <a:spcAft>
                <a:spcPts val="0"/>
              </a:spcAft>
              <a:buSzPts val="1440"/>
              <a:buFont typeface="Noto Sans Symbols"/>
              <a:buChar char="►"/>
            </a:pPr>
            <a:r>
              <a:rPr lang="en-US">
                <a:solidFill>
                  <a:srgbClr val="3F3F3F"/>
                </a:solidFill>
                <a:latin typeface="Times New Roman"/>
                <a:ea typeface="Times New Roman"/>
                <a:cs typeface="Times New Roman"/>
                <a:sym typeface="Times New Roman"/>
              </a:rPr>
              <a:t>Syntax</a:t>
            </a:r>
            <a:endParaRPr/>
          </a:p>
          <a:p>
            <a:pPr marL="0" lvl="0" indent="0" algn="l" rtl="0">
              <a:spcBef>
                <a:spcPts val="1000"/>
              </a:spcBef>
              <a:spcAft>
                <a:spcPts val="0"/>
              </a:spcAft>
              <a:buSzPts val="1440"/>
              <a:buFont typeface="Noto Sans Symbols"/>
              <a:buNone/>
            </a:pPr>
            <a:endParaRPr>
              <a:solidFill>
                <a:srgbClr val="3F3F3F"/>
              </a:solidFill>
              <a:latin typeface="Times New Roman"/>
              <a:ea typeface="Times New Roman"/>
              <a:cs typeface="Times New Roman"/>
              <a:sym typeface="Times New Roman"/>
            </a:endParaRPr>
          </a:p>
          <a:p>
            <a:pPr marL="0" lvl="0" indent="0" algn="l" rtl="0">
              <a:spcBef>
                <a:spcPts val="1000"/>
              </a:spcBef>
              <a:spcAft>
                <a:spcPts val="0"/>
              </a:spcAft>
              <a:buSzPts val="1440"/>
              <a:buFont typeface="Noto Sans Symbols"/>
              <a:buNone/>
            </a:pPr>
            <a:r>
              <a:rPr lang="en-US">
                <a:solidFill>
                  <a:srgbClr val="A626A4"/>
                </a:solidFill>
                <a:latin typeface="Times New Roman"/>
                <a:ea typeface="Times New Roman"/>
                <a:cs typeface="Times New Roman"/>
                <a:sym typeface="Times New Roman"/>
              </a:rPr>
              <a:t>	</a:t>
            </a:r>
            <a:endParaRPr/>
          </a:p>
          <a:p>
            <a:pPr marL="0" lvl="0" indent="0" algn="l" rtl="0">
              <a:spcBef>
                <a:spcPts val="1000"/>
              </a:spcBef>
              <a:spcAft>
                <a:spcPts val="0"/>
              </a:spcAft>
              <a:buSzPts val="1440"/>
              <a:buFont typeface="Noto Sans Symbols"/>
              <a:buNone/>
            </a:pPr>
            <a:endParaRPr>
              <a:solidFill>
                <a:srgbClr val="A626A4"/>
              </a:solidFill>
              <a:latin typeface="Times New Roman"/>
              <a:ea typeface="Times New Roman"/>
              <a:cs typeface="Times New Roman"/>
              <a:sym typeface="Times New Roman"/>
            </a:endParaRPr>
          </a:p>
          <a:p>
            <a:pPr marL="0" lvl="0" indent="0" algn="l" rtl="0">
              <a:spcBef>
                <a:spcPts val="1000"/>
              </a:spcBef>
              <a:spcAft>
                <a:spcPts val="0"/>
              </a:spcAft>
              <a:buSzPts val="1440"/>
              <a:buFont typeface="Noto Sans Symbols"/>
              <a:buNone/>
            </a:pPr>
            <a:r>
              <a:rPr lang="en-US">
                <a:solidFill>
                  <a:srgbClr val="A626A4"/>
                </a:solidFill>
                <a:latin typeface="Times New Roman"/>
                <a:ea typeface="Times New Roman"/>
                <a:cs typeface="Times New Roman"/>
                <a:sym typeface="Times New Roman"/>
              </a:rPr>
              <a:t>	for</a:t>
            </a:r>
            <a:r>
              <a:rPr lang="en-US">
                <a:solidFill>
                  <a:srgbClr val="383A42"/>
                </a:solidFill>
                <a:latin typeface="Times New Roman"/>
                <a:ea typeface="Times New Roman"/>
                <a:cs typeface="Times New Roman"/>
                <a:sym typeface="Times New Roman"/>
              </a:rPr>
              <a:t> (initialization; condition; update) </a:t>
            </a:r>
            <a:endParaRPr/>
          </a:p>
          <a:p>
            <a:pPr marL="0" lvl="0" indent="0" algn="l" rtl="0">
              <a:spcBef>
                <a:spcPts val="1000"/>
              </a:spcBef>
              <a:spcAft>
                <a:spcPts val="0"/>
              </a:spcAft>
              <a:buSzPts val="1440"/>
              <a:buFont typeface="Noto Sans Symbols"/>
              <a:buNone/>
            </a:pPr>
            <a:r>
              <a:rPr lang="en-US">
                <a:solidFill>
                  <a:srgbClr val="383A42"/>
                </a:solidFill>
                <a:latin typeface="Times New Roman"/>
                <a:ea typeface="Times New Roman"/>
                <a:cs typeface="Times New Roman"/>
                <a:sym typeface="Times New Roman"/>
              </a:rPr>
              <a:t>	{ </a:t>
            </a:r>
            <a:endParaRPr/>
          </a:p>
          <a:p>
            <a:pPr marL="0" lvl="0" indent="0" algn="l" rtl="0">
              <a:spcBef>
                <a:spcPts val="1000"/>
              </a:spcBef>
              <a:spcAft>
                <a:spcPts val="0"/>
              </a:spcAft>
              <a:buSzPts val="1440"/>
              <a:buFont typeface="Noto Sans Symbols"/>
              <a:buNone/>
            </a:pPr>
            <a:r>
              <a:rPr lang="en-US">
                <a:solidFill>
                  <a:srgbClr val="383A42"/>
                </a:solidFill>
                <a:latin typeface="Times New Roman"/>
                <a:ea typeface="Times New Roman"/>
                <a:cs typeface="Times New Roman"/>
                <a:sym typeface="Times New Roman"/>
              </a:rPr>
              <a:t>			</a:t>
            </a:r>
            <a:r>
              <a:rPr lang="en-US">
                <a:solidFill>
                  <a:srgbClr val="A0A1A7"/>
                </a:solidFill>
                <a:latin typeface="Times New Roman"/>
                <a:ea typeface="Times New Roman"/>
                <a:cs typeface="Times New Roman"/>
                <a:sym typeface="Times New Roman"/>
              </a:rPr>
              <a:t>// body of-loop </a:t>
            </a:r>
            <a:endParaRPr/>
          </a:p>
          <a:p>
            <a:pPr marL="0" lvl="0" indent="0" algn="l" rtl="0">
              <a:spcBef>
                <a:spcPts val="1000"/>
              </a:spcBef>
              <a:spcAft>
                <a:spcPts val="0"/>
              </a:spcAft>
              <a:buSzPts val="1440"/>
              <a:buFont typeface="Noto Sans Symbols"/>
              <a:buNone/>
            </a:pPr>
            <a:r>
              <a:rPr lang="en-US">
                <a:solidFill>
                  <a:srgbClr val="A0A1A7"/>
                </a:solidFill>
                <a:latin typeface="Times New Roman"/>
                <a:ea typeface="Times New Roman"/>
                <a:cs typeface="Times New Roman"/>
                <a:sym typeface="Times New Roman"/>
              </a:rPr>
              <a:t>	</a:t>
            </a:r>
            <a:r>
              <a:rPr lang="en-US">
                <a:solidFill>
                  <a:srgbClr val="383A42"/>
                </a:solidFill>
                <a:latin typeface="Times New Roman"/>
                <a:ea typeface="Times New Roman"/>
                <a:cs typeface="Times New Roman"/>
                <a:sym typeface="Times New Roman"/>
              </a:rPr>
              <a:t>}</a:t>
            </a:r>
            <a:r>
              <a:rPr lang="en-US">
                <a:solidFill>
                  <a:schemeClr val="dk1"/>
                </a:solidFill>
                <a:latin typeface="Times New Roman"/>
                <a:ea typeface="Times New Roman"/>
                <a:cs typeface="Times New Roman"/>
                <a:sym typeface="Times New Roman"/>
              </a:rPr>
              <a:t> </a:t>
            </a:r>
            <a:endParaRPr/>
          </a:p>
          <a:p>
            <a:pPr marL="342900" lvl="0" indent="-251459" algn="l" rtl="0">
              <a:spcBef>
                <a:spcPts val="1000"/>
              </a:spcBef>
              <a:spcAft>
                <a:spcPts val="0"/>
              </a:spcAft>
              <a:buSzPts val="1440"/>
              <a:buFont typeface="Noto Sans Symbols"/>
              <a:buNone/>
            </a:pPr>
            <a:endParaRPr>
              <a:solidFill>
                <a:srgbClr val="3F3F3F"/>
              </a:solidFill>
              <a:latin typeface="Times New Roman"/>
              <a:ea typeface="Times New Roman"/>
              <a:cs typeface="Times New Roman"/>
              <a:sym typeface="Times New Roman"/>
            </a:endParaRPr>
          </a:p>
          <a:p>
            <a:pPr marL="457200" lvl="1" indent="0" algn="l" rtl="0">
              <a:spcBef>
                <a:spcPts val="1000"/>
              </a:spcBef>
              <a:spcAft>
                <a:spcPts val="0"/>
              </a:spcAft>
              <a:buSzPts val="1440"/>
              <a:buFont typeface="Noto Sans Symbols"/>
              <a:buNone/>
            </a:pPr>
            <a:endParaRPr sz="1800">
              <a:solidFill>
                <a:srgbClr val="3F3F3F"/>
              </a:solidFill>
              <a:latin typeface="Times New Roman"/>
              <a:ea typeface="Times New Roman"/>
              <a:cs typeface="Times New Roman"/>
              <a:sym typeface="Times New Roman"/>
            </a:endParaRPr>
          </a:p>
        </p:txBody>
      </p:sp>
      <p:sp>
        <p:nvSpPr>
          <p:cNvPr id="1592" name="Google Shape;1592;p165"/>
          <p:cNvSpPr/>
          <p:nvPr/>
        </p:nvSpPr>
        <p:spPr>
          <a:xfrm>
            <a:off x="0" y="44450"/>
            <a:ext cx="0" cy="368300"/>
          </a:xfrm>
          <a:prstGeom prst="rect">
            <a:avLst/>
          </a:prstGeom>
          <a:solidFill>
            <a:srgbClr val="F5F5F5"/>
          </a:solidFill>
          <a:ln>
            <a:noFill/>
          </a:ln>
        </p:spPr>
        <p:txBody>
          <a:bodyPr spcFirstLastPara="1" wrap="square" lIns="0" tIns="0" rIns="0" bIns="0" anchor="ctr" anchorCtr="0">
            <a:sp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grpSp>
        <p:nvGrpSpPr>
          <p:cNvPr id="1593" name="Google Shape;1593;p165"/>
          <p:cNvGrpSpPr/>
          <p:nvPr/>
        </p:nvGrpSpPr>
        <p:grpSpPr>
          <a:xfrm>
            <a:off x="1379538" y="3951288"/>
            <a:ext cx="1655762" cy="923925"/>
            <a:chOff x="1379476" y="4089400"/>
            <a:chExt cx="1656184" cy="923776"/>
          </a:xfrm>
        </p:grpSpPr>
        <p:sp>
          <p:nvSpPr>
            <p:cNvPr id="1594" name="Google Shape;1594;p165"/>
            <p:cNvSpPr txBox="1"/>
            <p:nvPr/>
          </p:nvSpPr>
          <p:spPr>
            <a:xfrm>
              <a:off x="1379476" y="4089400"/>
              <a:ext cx="165618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rebuchet MS"/>
                  <a:ea typeface="Trebuchet MS"/>
                  <a:cs typeface="Trebuchet MS"/>
                  <a:sym typeface="Trebuchet MS"/>
                </a:rPr>
                <a:t>Initialization expression</a:t>
              </a:r>
              <a:endParaRPr/>
            </a:p>
          </p:txBody>
        </p:sp>
        <p:cxnSp>
          <p:nvCxnSpPr>
            <p:cNvPr id="1595" name="Google Shape;1595;p165"/>
            <p:cNvCxnSpPr/>
            <p:nvPr/>
          </p:nvCxnSpPr>
          <p:spPr>
            <a:xfrm>
              <a:off x="2063862" y="4735408"/>
              <a:ext cx="0" cy="277768"/>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grpSp>
      <p:grpSp>
        <p:nvGrpSpPr>
          <p:cNvPr id="1596" name="Google Shape;1596;p165"/>
          <p:cNvGrpSpPr/>
          <p:nvPr/>
        </p:nvGrpSpPr>
        <p:grpSpPr>
          <a:xfrm>
            <a:off x="2909888" y="3883025"/>
            <a:ext cx="1385887" cy="1044575"/>
            <a:chOff x="2947101" y="3969032"/>
            <a:chExt cx="1386218" cy="1044144"/>
          </a:xfrm>
        </p:grpSpPr>
        <p:cxnSp>
          <p:nvCxnSpPr>
            <p:cNvPr id="1597" name="Google Shape;1597;p165"/>
            <p:cNvCxnSpPr/>
            <p:nvPr/>
          </p:nvCxnSpPr>
          <p:spPr>
            <a:xfrm>
              <a:off x="3286907" y="4581554"/>
              <a:ext cx="0" cy="431622"/>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598" name="Google Shape;1598;p165"/>
            <p:cNvSpPr txBox="1"/>
            <p:nvPr/>
          </p:nvSpPr>
          <p:spPr>
            <a:xfrm>
              <a:off x="2947101" y="3969032"/>
              <a:ext cx="138621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1800"/>
                <a:buFont typeface="Noto Sans Symbols"/>
                <a:buNone/>
              </a:pPr>
              <a:r>
                <a:rPr lang="en-US" sz="1800">
                  <a:solidFill>
                    <a:srgbClr val="FF0000"/>
                  </a:solidFill>
                  <a:latin typeface="Trebuchet MS"/>
                  <a:ea typeface="Trebuchet MS"/>
                  <a:cs typeface="Trebuchet MS"/>
                  <a:sym typeface="Trebuchet MS"/>
                </a:rPr>
                <a:t>Test Condition</a:t>
              </a:r>
              <a:endParaRPr/>
            </a:p>
          </p:txBody>
        </p:sp>
      </p:grpSp>
      <p:grpSp>
        <p:nvGrpSpPr>
          <p:cNvPr id="1599" name="Google Shape;1599;p165"/>
          <p:cNvGrpSpPr/>
          <p:nvPr/>
        </p:nvGrpSpPr>
        <p:grpSpPr>
          <a:xfrm>
            <a:off x="4230688" y="3965575"/>
            <a:ext cx="1944687" cy="923925"/>
            <a:chOff x="4151784" y="4089400"/>
            <a:chExt cx="1944216" cy="923776"/>
          </a:xfrm>
        </p:grpSpPr>
        <p:cxnSp>
          <p:nvCxnSpPr>
            <p:cNvPr id="1600" name="Google Shape;1600;p165"/>
            <p:cNvCxnSpPr/>
            <p:nvPr/>
          </p:nvCxnSpPr>
          <p:spPr>
            <a:xfrm flipH="1">
              <a:off x="4151784" y="4614778"/>
              <a:ext cx="287267" cy="398398"/>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601" name="Google Shape;1601;p165"/>
            <p:cNvSpPr txBox="1"/>
            <p:nvPr/>
          </p:nvSpPr>
          <p:spPr>
            <a:xfrm>
              <a:off x="4421878" y="4089400"/>
              <a:ext cx="16741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FF0000"/>
                </a:buClr>
                <a:buSzPts val="1800"/>
                <a:buFont typeface="Noto Sans Symbols"/>
                <a:buNone/>
              </a:pPr>
              <a:r>
                <a:rPr lang="en-US" sz="1800">
                  <a:solidFill>
                    <a:srgbClr val="FF0000"/>
                  </a:solidFill>
                  <a:latin typeface="Trebuchet MS"/>
                  <a:ea typeface="Trebuchet MS"/>
                  <a:cs typeface="Trebuchet MS"/>
                  <a:sym typeface="Trebuchet MS"/>
                </a:rPr>
                <a:t>Increment/</a:t>
              </a:r>
              <a:endParaRPr/>
            </a:p>
            <a:p>
              <a:pPr marL="0" marR="0" lvl="0" indent="0" algn="l" rtl="0">
                <a:spcBef>
                  <a:spcPts val="0"/>
                </a:spcBef>
                <a:spcAft>
                  <a:spcPts val="0"/>
                </a:spcAft>
                <a:buClr>
                  <a:srgbClr val="FF0000"/>
                </a:buClr>
                <a:buSzPts val="1800"/>
                <a:buFont typeface="Noto Sans Symbols"/>
                <a:buNone/>
              </a:pPr>
              <a:r>
                <a:rPr lang="en-US" sz="1800">
                  <a:solidFill>
                    <a:srgbClr val="FF0000"/>
                  </a:solidFill>
                  <a:latin typeface="Trebuchet MS"/>
                  <a:ea typeface="Trebuchet MS"/>
                  <a:cs typeface="Trebuchet MS"/>
                  <a:sym typeface="Trebuchet MS"/>
                </a:rPr>
                <a:t>decrement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66"/>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08" name="Google Shape;1608;p166"/>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609" name="Google Shape;1609;p166"/>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79999"/>
              <a:buFont typeface="Arial"/>
              <a:buNone/>
            </a:pPr>
            <a:r>
              <a:rPr lang="en-US" sz="2600" b="1">
                <a:solidFill>
                  <a:srgbClr val="3F3F3F"/>
                </a:solidFill>
                <a:latin typeface="Arial"/>
                <a:ea typeface="Arial"/>
                <a:cs typeface="Arial"/>
                <a:sym typeface="Arial"/>
              </a:rPr>
              <a:t>int   num;</a:t>
            </a:r>
            <a:endParaRPr/>
          </a:p>
          <a:p>
            <a:pPr marL="342900" lvl="0" indent="-342900" algn="l" rtl="0">
              <a:spcBef>
                <a:spcPts val="1000"/>
              </a:spcBef>
              <a:spcAft>
                <a:spcPts val="0"/>
              </a:spcAft>
              <a:buSzPct val="79999"/>
              <a:buFont typeface="Arial"/>
              <a:buNone/>
            </a:pPr>
            <a:endParaRPr sz="2600" b="1">
              <a:solidFill>
                <a:srgbClr val="3F3F3F"/>
              </a:solidFill>
              <a:latin typeface="Arial"/>
              <a:ea typeface="Arial"/>
              <a:cs typeface="Arial"/>
              <a:sym typeface="Arial"/>
            </a:endParaRPr>
          </a:p>
          <a:p>
            <a:pPr marL="342900" lvl="0" indent="-342900" algn="l" rtl="0">
              <a:spcBef>
                <a:spcPts val="1000"/>
              </a:spcBef>
              <a:spcAft>
                <a:spcPts val="0"/>
              </a:spcAft>
              <a:buSzPct val="79999"/>
              <a:buFont typeface="Arial"/>
              <a:buNone/>
            </a:pPr>
            <a:r>
              <a:rPr lang="en-US" sz="2600" b="1">
                <a:solidFill>
                  <a:srgbClr val="0000CC"/>
                </a:solidFill>
                <a:latin typeface="Arial"/>
                <a:ea typeface="Arial"/>
                <a:cs typeface="Arial"/>
                <a:sym typeface="Arial"/>
              </a:rPr>
              <a:t>                              num &lt;= 3</a:t>
            </a:r>
            <a:r>
              <a:rPr lang="en-US" sz="2600" b="1">
                <a:solidFill>
                  <a:schemeClr val="accent2"/>
                </a:solidFill>
                <a:latin typeface="Arial"/>
                <a:ea typeface="Arial"/>
                <a:cs typeface="Arial"/>
                <a:sym typeface="Arial"/>
              </a:rPr>
              <a:t>  </a:t>
            </a:r>
            <a:r>
              <a:rPr lang="en-US" sz="2600" b="1">
                <a:solidFill>
                  <a:srgbClr val="3F3F3F"/>
                </a:solidFill>
                <a:latin typeface="Arial"/>
                <a:ea typeface="Arial"/>
                <a:cs typeface="Arial"/>
                <a:sym typeface="Arial"/>
              </a:rPr>
              <a:t>;  </a:t>
            </a:r>
            <a:r>
              <a:rPr lang="en-US" sz="2600" b="1">
                <a:solidFill>
                  <a:srgbClr val="FF0000"/>
                </a:solidFill>
                <a:latin typeface="Arial"/>
                <a:ea typeface="Arial"/>
                <a:cs typeface="Arial"/>
                <a:sym typeface="Arial"/>
              </a:rPr>
              <a:t>num++</a:t>
            </a:r>
            <a:r>
              <a:rPr lang="en-US" sz="2600" b="1">
                <a:solidFill>
                  <a:schemeClr val="hlink"/>
                </a:solidFill>
                <a:latin typeface="Arial"/>
                <a:ea typeface="Arial"/>
                <a:cs typeface="Arial"/>
                <a:sym typeface="Arial"/>
              </a:rPr>
              <a:t> </a:t>
            </a:r>
            <a:r>
              <a:rPr lang="en-US" sz="2600" b="1">
                <a:solidFill>
                  <a:srgbClr val="3F3F3F"/>
                </a:solidFill>
                <a:latin typeface="Arial"/>
                <a:ea typeface="Arial"/>
                <a:cs typeface="Arial"/>
                <a:sym typeface="Arial"/>
              </a:rPr>
              <a:t>) </a:t>
            </a:r>
            <a:endParaRPr/>
          </a:p>
          <a:p>
            <a:pPr marL="342900" lvl="0" indent="-342900" algn="l" rtl="0">
              <a:spcBef>
                <a:spcPts val="1000"/>
              </a:spcBef>
              <a:spcAft>
                <a:spcPts val="0"/>
              </a:spcAft>
              <a:buSzPct val="79999"/>
              <a:buFont typeface="Arial"/>
              <a:buNone/>
            </a:pPr>
            <a:endParaRPr sz="2600" b="1">
              <a:solidFill>
                <a:srgbClr val="3F3F3F"/>
              </a:solidFill>
              <a:latin typeface="Arial"/>
              <a:ea typeface="Arial"/>
              <a:cs typeface="Arial"/>
              <a:sym typeface="Arial"/>
            </a:endParaRPr>
          </a:p>
          <a:p>
            <a:pPr marL="342900" lvl="0" indent="-342900" algn="l" rtl="0">
              <a:spcBef>
                <a:spcPts val="1000"/>
              </a:spcBef>
              <a:spcAft>
                <a:spcPts val="0"/>
              </a:spcAft>
              <a:buSzPct val="79999"/>
              <a:buFont typeface="Arial"/>
              <a:buNone/>
            </a:pPr>
            <a:r>
              <a:rPr lang="en-US" sz="2600" b="1">
                <a:solidFill>
                  <a:srgbClr val="3F3F3F"/>
                </a:solidFill>
                <a:latin typeface="Arial"/>
                <a:ea typeface="Arial"/>
                <a:cs typeface="Arial"/>
                <a:sym typeface="Arial"/>
              </a:rPr>
              <a:t>      cout  &lt;&lt; “Number:”&lt;&lt; num  &lt;&lt;  endl;</a:t>
            </a:r>
            <a:endParaRPr/>
          </a:p>
          <a:p>
            <a:pPr marL="342900" lvl="0" indent="-342900" algn="l" rtl="0">
              <a:spcBef>
                <a:spcPts val="1000"/>
              </a:spcBef>
              <a:spcAft>
                <a:spcPts val="0"/>
              </a:spcAft>
              <a:buSzPct val="80000"/>
              <a:buFont typeface="Arial"/>
              <a:buNone/>
            </a:pPr>
            <a:r>
              <a:rPr lang="en-US" sz="2000" b="1">
                <a:solidFill>
                  <a:srgbClr val="3F3F3F"/>
                </a:solidFill>
                <a:latin typeface="Arial"/>
                <a:ea typeface="Arial"/>
                <a:cs typeface="Arial"/>
                <a:sym typeface="Arial"/>
              </a:rPr>
              <a:t>  </a:t>
            </a:r>
            <a:r>
              <a:rPr lang="en-US" sz="2400" b="1">
                <a:solidFill>
                  <a:srgbClr val="3F3F3F"/>
                </a:solidFill>
                <a:latin typeface="Arial"/>
                <a:ea typeface="Arial"/>
                <a:cs typeface="Arial"/>
                <a:sym typeface="Arial"/>
              </a:rPr>
              <a:t>  </a:t>
            </a:r>
            <a:endParaRPr/>
          </a:p>
        </p:txBody>
      </p:sp>
      <p:sp>
        <p:nvSpPr>
          <p:cNvPr id="1610" name="Google Shape;1610;p166"/>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11" name="Google Shape;1611;p166"/>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612" name="Google Shape;1612;p166"/>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613" name="Google Shape;1613;p166"/>
          <p:cNvSpPr/>
          <p:nvPr/>
        </p:nvSpPr>
        <p:spPr>
          <a:xfrm>
            <a:off x="2590800" y="2276475"/>
            <a:ext cx="2438400" cy="7620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for  ( </a:t>
            </a:r>
            <a:r>
              <a:rPr lang="en-US" sz="2400" b="1">
                <a:solidFill>
                  <a:srgbClr val="C00000"/>
                </a:solidFill>
                <a:latin typeface="Arial"/>
                <a:ea typeface="Arial"/>
                <a:cs typeface="Arial"/>
                <a:sym typeface="Arial"/>
              </a:rPr>
              <a:t>num = 1 ;</a:t>
            </a:r>
            <a:endParaRPr sz="2400">
              <a:solidFill>
                <a:srgbClr val="C00000"/>
              </a:solidFill>
              <a:latin typeface="Arial"/>
              <a:ea typeface="Arial"/>
              <a:cs typeface="Arial"/>
              <a:sym typeface="Arial"/>
            </a:endParaRPr>
          </a:p>
        </p:txBody>
      </p:sp>
      <p:sp>
        <p:nvSpPr>
          <p:cNvPr id="1614" name="Google Shape;1614;p166"/>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1</a:t>
            </a:r>
            <a:endParaRPr/>
          </a:p>
        </p:txBody>
      </p:sp>
      <p:sp>
        <p:nvSpPr>
          <p:cNvPr id="1615" name="Google Shape;1615;p166"/>
          <p:cNvSpPr/>
          <p:nvPr/>
        </p:nvSpPr>
        <p:spPr>
          <a:xfrm>
            <a:off x="3810000" y="4876800"/>
            <a:ext cx="4495800" cy="1752600"/>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167"/>
          <p:cNvSpPr/>
          <p:nvPr/>
        </p:nvSpPr>
        <p:spPr>
          <a:xfrm>
            <a:off x="2667000" y="1649413"/>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22" name="Google Shape;1622;p167"/>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623" name="Google Shape;1623;p167"/>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920"/>
              <a:buFont typeface="Arial"/>
              <a:buNone/>
            </a:pPr>
            <a:r>
              <a:rPr lang="en-US" sz="2400" b="1">
                <a:solidFill>
                  <a:srgbClr val="3F3F3F"/>
                </a:solidFill>
                <a:latin typeface="Arial"/>
                <a:ea typeface="Arial"/>
                <a:cs typeface="Arial"/>
                <a:sym typeface="Arial"/>
              </a:rPr>
              <a:t>int   num;</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Arial"/>
              <a:buNone/>
            </a:pPr>
            <a:r>
              <a:rPr lang="en-US" sz="2400" b="1">
                <a:solidFill>
                  <a:srgbClr val="3F3F3F"/>
                </a:solidFill>
                <a:latin typeface="Arial"/>
                <a:ea typeface="Arial"/>
                <a:cs typeface="Arial"/>
                <a:sym typeface="Arial"/>
              </a:rPr>
              <a:t>for  ( </a:t>
            </a:r>
            <a:r>
              <a:rPr lang="en-US" sz="2400" b="1">
                <a:solidFill>
                  <a:srgbClr val="C00000"/>
                </a:solidFill>
                <a:latin typeface="Arial"/>
                <a:ea typeface="Arial"/>
                <a:cs typeface="Arial"/>
                <a:sym typeface="Arial"/>
              </a:rPr>
              <a:t>num = 1 </a:t>
            </a:r>
            <a:r>
              <a:rPr lang="en-US" sz="2400" b="1">
                <a:solidFill>
                  <a:srgbClr val="3F3F3F"/>
                </a:solidFill>
                <a:latin typeface="Arial"/>
                <a:ea typeface="Arial"/>
                <a:cs typeface="Arial"/>
                <a:sym typeface="Arial"/>
              </a:rPr>
              <a:t>;                        </a:t>
            </a:r>
            <a:r>
              <a:rPr lang="en-US" sz="2400" b="1">
                <a:solidFill>
                  <a:srgbClr val="FF0000"/>
                </a:solidFill>
                <a:latin typeface="Arial"/>
                <a:ea typeface="Arial"/>
                <a:cs typeface="Arial"/>
                <a:sym typeface="Arial"/>
              </a:rPr>
              <a:t>num++</a:t>
            </a:r>
            <a:r>
              <a:rPr lang="en-US" sz="2400" b="1">
                <a:solidFill>
                  <a:schemeClr val="hlink"/>
                </a:solidFill>
                <a:latin typeface="Arial"/>
                <a:ea typeface="Arial"/>
                <a:cs typeface="Arial"/>
                <a:sym typeface="Arial"/>
              </a:rPr>
              <a:t> </a:t>
            </a:r>
            <a:r>
              <a:rPr lang="en-US" sz="2400" b="1">
                <a:solidFill>
                  <a:srgbClr val="3F3F3F"/>
                </a:solidFill>
                <a:latin typeface="Arial"/>
                <a:ea typeface="Arial"/>
                <a:cs typeface="Arial"/>
                <a:sym typeface="Arial"/>
              </a:rPr>
              <a:t>) </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Noto Sans Symbols"/>
              <a:buNone/>
            </a:pPr>
            <a:r>
              <a:rPr lang="en-US" sz="2400" b="1">
                <a:solidFill>
                  <a:srgbClr val="3F3F3F"/>
                </a:solidFill>
                <a:latin typeface="Arial"/>
                <a:ea typeface="Arial"/>
                <a:cs typeface="Arial"/>
                <a:sym typeface="Arial"/>
              </a:rPr>
              <a:t>       cout  &lt;&lt; “Number:”&lt;&lt; num  &lt;&lt;  endl;</a:t>
            </a:r>
            <a:r>
              <a:rPr lang="en-US" sz="2000" b="1">
                <a:solidFill>
                  <a:srgbClr val="3F3F3F"/>
                </a:solidFill>
                <a:latin typeface="Arial"/>
                <a:ea typeface="Arial"/>
                <a:cs typeface="Arial"/>
                <a:sym typeface="Arial"/>
              </a:rPr>
              <a:t>  </a:t>
            </a:r>
            <a:r>
              <a:rPr lang="en-US" sz="2400" b="1">
                <a:solidFill>
                  <a:srgbClr val="3F3F3F"/>
                </a:solidFill>
                <a:latin typeface="Arial"/>
                <a:ea typeface="Arial"/>
                <a:cs typeface="Arial"/>
                <a:sym typeface="Arial"/>
              </a:rPr>
              <a:t>  </a:t>
            </a:r>
            <a:endParaRPr/>
          </a:p>
        </p:txBody>
      </p:sp>
      <p:sp>
        <p:nvSpPr>
          <p:cNvPr id="1624" name="Google Shape;1624;p167"/>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25" name="Google Shape;1625;p167"/>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626" name="Google Shape;1626;p167"/>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627" name="Google Shape;1627;p167"/>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1</a:t>
            </a:r>
            <a:endParaRPr/>
          </a:p>
        </p:txBody>
      </p:sp>
      <p:sp>
        <p:nvSpPr>
          <p:cNvPr id="1628" name="Google Shape;1628;p167"/>
          <p:cNvSpPr txBox="1"/>
          <p:nvPr/>
        </p:nvSpPr>
        <p:spPr>
          <a:xfrm>
            <a:off x="5487988" y="1944688"/>
            <a:ext cx="760412"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6600"/>
              </a:buClr>
              <a:buSzPts val="2400"/>
              <a:buFont typeface="Noto Sans Symbols"/>
              <a:buNone/>
            </a:pPr>
            <a:r>
              <a:rPr lang="en-US" sz="2400" b="1">
                <a:solidFill>
                  <a:srgbClr val="006600"/>
                </a:solidFill>
                <a:latin typeface="Arial"/>
                <a:ea typeface="Arial"/>
                <a:cs typeface="Arial"/>
                <a:sym typeface="Arial"/>
              </a:rPr>
              <a:t>true</a:t>
            </a:r>
            <a:endParaRPr sz="2400">
              <a:solidFill>
                <a:schemeClr val="dk1"/>
              </a:solidFill>
              <a:latin typeface="Arial"/>
              <a:ea typeface="Arial"/>
              <a:cs typeface="Arial"/>
              <a:sym typeface="Arial"/>
            </a:endParaRPr>
          </a:p>
        </p:txBody>
      </p:sp>
      <p:sp>
        <p:nvSpPr>
          <p:cNvPr id="1629" name="Google Shape;1629;p167"/>
          <p:cNvSpPr/>
          <p:nvPr/>
        </p:nvSpPr>
        <p:spPr>
          <a:xfrm>
            <a:off x="3810000" y="4876800"/>
            <a:ext cx="4495800" cy="1752600"/>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30" name="Google Shape;1630;p167"/>
          <p:cNvSpPr/>
          <p:nvPr/>
        </p:nvSpPr>
        <p:spPr>
          <a:xfrm>
            <a:off x="5073650" y="2447925"/>
            <a:ext cx="1828800"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num &lt;= 3  ;</a:t>
            </a:r>
            <a:endParaRPr sz="24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15"/>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rgbClr val="562214"/>
              </a:buClr>
              <a:buSzPct val="100000"/>
              <a:buFont typeface="Gill Sans"/>
              <a:buNone/>
            </a:pPr>
            <a:r>
              <a:rPr lang="en-US"/>
              <a:t>Procedural  VS Object Oriented Programming</a:t>
            </a:r>
            <a:endParaRPr/>
          </a:p>
        </p:txBody>
      </p:sp>
      <p:graphicFrame>
        <p:nvGraphicFramePr>
          <p:cNvPr id="506" name="Google Shape;506;p15"/>
          <p:cNvGraphicFramePr/>
          <p:nvPr/>
        </p:nvGraphicFramePr>
        <p:xfrm>
          <a:off x="2959100" y="2092960"/>
          <a:ext cx="7499350" cy="2021880"/>
        </p:xfrm>
        <a:graphic>
          <a:graphicData uri="http://schemas.openxmlformats.org/drawingml/2006/table">
            <a:tbl>
              <a:tblPr firstRow="1" bandRow="1">
                <a:noFill/>
                <a:tableStyleId>{E722064C-C332-411B-9B47-4BDE49AED124}</a:tableStyleId>
              </a:tblPr>
              <a:tblGrid>
                <a:gridCol w="3749675"/>
                <a:gridCol w="3749675"/>
              </a:tblGrid>
              <a:tr h="370850">
                <a:tc>
                  <a:txBody>
                    <a:bodyPr/>
                    <a:lstStyle/>
                    <a:p>
                      <a:pPr marL="0" marR="0" lvl="0" indent="0" algn="l" rtl="0">
                        <a:spcBef>
                          <a:spcPts val="0"/>
                        </a:spcBef>
                        <a:spcAft>
                          <a:spcPts val="0"/>
                        </a:spcAft>
                        <a:buNone/>
                      </a:pPr>
                      <a:r>
                        <a:rPr lang="en-US" sz="1800" u="none" strike="noStrike" cap="none"/>
                        <a:t>POP</a:t>
                      </a:r>
                      <a:endParaRPr/>
                    </a:p>
                  </a:txBody>
                  <a:tcPr marL="91450" marR="91450" marT="45725" marB="45725"/>
                </a:tc>
                <a:tc>
                  <a:txBody>
                    <a:bodyPr/>
                    <a:lstStyle/>
                    <a:p>
                      <a:pPr marL="0" marR="0" lvl="0" indent="0" algn="l" rtl="0">
                        <a:spcBef>
                          <a:spcPts val="0"/>
                        </a:spcBef>
                        <a:spcAft>
                          <a:spcPts val="0"/>
                        </a:spcAft>
                        <a:buNone/>
                      </a:pPr>
                      <a:r>
                        <a:rPr lang="en-US" sz="1800"/>
                        <a:t>OOP</a:t>
                      </a:r>
                      <a:endParaRPr/>
                    </a:p>
                  </a:txBody>
                  <a:tcPr marL="91450" marR="91450" marT="45725" marB="45725"/>
                </a:tc>
              </a:tr>
              <a:tr h="370850">
                <a:tc>
                  <a:txBody>
                    <a:bodyPr/>
                    <a:lstStyle/>
                    <a:p>
                      <a:pPr marL="0" marR="0" lvl="0" indent="0" algn="l" rtl="0">
                        <a:spcBef>
                          <a:spcPts val="0"/>
                        </a:spcBef>
                        <a:spcAft>
                          <a:spcPts val="0"/>
                        </a:spcAft>
                        <a:buNone/>
                      </a:pPr>
                      <a:r>
                        <a:rPr lang="en-US" sz="1800"/>
                        <a:t>In POP, program is divided into small parts called functions</a:t>
                      </a:r>
                      <a:endParaRPr/>
                    </a:p>
                  </a:txBody>
                  <a:tcPr marL="91450" marR="91450" marT="45725" marB="45725"/>
                </a:tc>
                <a:tc>
                  <a:txBody>
                    <a:bodyPr/>
                    <a:lstStyle/>
                    <a:p>
                      <a:pPr marL="0" marR="0" lvl="0" indent="0" algn="l" rtl="0">
                        <a:spcBef>
                          <a:spcPts val="0"/>
                        </a:spcBef>
                        <a:spcAft>
                          <a:spcPts val="0"/>
                        </a:spcAft>
                        <a:buNone/>
                      </a:pPr>
                      <a:r>
                        <a:rPr lang="en-US" sz="1800"/>
                        <a:t>In OOP, program is divided into parts called objects</a:t>
                      </a:r>
                      <a:endParaRPr/>
                    </a:p>
                  </a:txBody>
                  <a:tcPr marL="91450" marR="91450" marT="45725" marB="45725"/>
                </a:tc>
              </a:tr>
              <a:tr h="370850">
                <a:tc>
                  <a:txBody>
                    <a:bodyPr/>
                    <a:lstStyle/>
                    <a:p>
                      <a:pPr marL="0" marR="0" lvl="0" indent="0" algn="l" rtl="0">
                        <a:spcBef>
                          <a:spcPts val="0"/>
                        </a:spcBef>
                        <a:spcAft>
                          <a:spcPts val="0"/>
                        </a:spcAft>
                        <a:buNone/>
                      </a:pPr>
                      <a:r>
                        <a:rPr lang="en-US" sz="1800"/>
                        <a:t>POP does not have any proper way for hiding data so it is less secure</a:t>
                      </a:r>
                      <a:endParaRPr sz="1800"/>
                    </a:p>
                  </a:txBody>
                  <a:tcPr marL="91450" marR="91450" marT="45725" marB="45725"/>
                </a:tc>
                <a:tc>
                  <a:txBody>
                    <a:bodyPr/>
                    <a:lstStyle/>
                    <a:p>
                      <a:pPr marL="0" marR="0" lvl="0" indent="0" algn="l" rtl="0">
                        <a:spcBef>
                          <a:spcPts val="0"/>
                        </a:spcBef>
                        <a:spcAft>
                          <a:spcPts val="0"/>
                        </a:spcAft>
                        <a:buNone/>
                      </a:pPr>
                      <a:r>
                        <a:rPr lang="en-US" sz="1800"/>
                        <a:t>OOP provides Data Hiding so provides more security</a:t>
                      </a:r>
                      <a:endParaRPr/>
                    </a:p>
                  </a:txBody>
                  <a:tcPr marL="91450" marR="91450" marT="45725" marB="45725"/>
                </a:tc>
              </a:tr>
              <a:tr h="370850">
                <a:tc>
                  <a:txBody>
                    <a:bodyPr/>
                    <a:lstStyle/>
                    <a:p>
                      <a:pPr marL="0" marR="0" lvl="0" indent="0" algn="l" rtl="0">
                        <a:spcBef>
                          <a:spcPts val="0"/>
                        </a:spcBef>
                        <a:spcAft>
                          <a:spcPts val="0"/>
                        </a:spcAft>
                        <a:buNone/>
                      </a:pPr>
                      <a:r>
                        <a:rPr lang="en-US" sz="1800"/>
                        <a:t>Example : C, VB, FORTRAN</a:t>
                      </a:r>
                      <a:endParaRPr/>
                    </a:p>
                  </a:txBody>
                  <a:tcPr marL="91450" marR="91450" marT="45725" marB="45725"/>
                </a:tc>
                <a:tc>
                  <a:txBody>
                    <a:bodyPr/>
                    <a:lstStyle/>
                    <a:p>
                      <a:pPr marL="0" marR="0" lvl="0" indent="0" algn="l" rtl="0">
                        <a:spcBef>
                          <a:spcPts val="0"/>
                        </a:spcBef>
                        <a:spcAft>
                          <a:spcPts val="0"/>
                        </a:spcAft>
                        <a:buNone/>
                      </a:pPr>
                      <a:r>
                        <a:rPr lang="en-US" sz="1800"/>
                        <a:t>Example : C++, Java, C#.NET</a:t>
                      </a:r>
                      <a:endParaRPr/>
                    </a:p>
                  </a:txBody>
                  <a:tcPr marL="91450" marR="91450" marT="45725" marB="45725"/>
                </a:tc>
              </a:tr>
            </a:tbl>
          </a:graphicData>
        </a:graphic>
      </p:graphicFrame>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168"/>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37" name="Google Shape;1637;p168"/>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638" name="Google Shape;1638;p168"/>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920"/>
              <a:buFont typeface="Arial"/>
              <a:buNone/>
            </a:pPr>
            <a:r>
              <a:rPr lang="en-US" sz="2400" b="1">
                <a:solidFill>
                  <a:srgbClr val="3F3F3F"/>
                </a:solidFill>
                <a:latin typeface="Arial"/>
                <a:ea typeface="Arial"/>
                <a:cs typeface="Arial"/>
                <a:sym typeface="Arial"/>
              </a:rPr>
              <a:t>int   num;</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Arial"/>
              <a:buNone/>
            </a:pPr>
            <a:r>
              <a:rPr lang="en-US" sz="2400" b="1">
                <a:solidFill>
                  <a:srgbClr val="3F3F3F"/>
                </a:solidFill>
                <a:latin typeface="Arial"/>
                <a:ea typeface="Arial"/>
                <a:cs typeface="Arial"/>
                <a:sym typeface="Arial"/>
              </a:rPr>
              <a:t>for  ( </a:t>
            </a:r>
            <a:r>
              <a:rPr lang="en-US" sz="2400" b="1">
                <a:solidFill>
                  <a:srgbClr val="C00000"/>
                </a:solidFill>
                <a:latin typeface="Arial"/>
                <a:ea typeface="Arial"/>
                <a:cs typeface="Arial"/>
                <a:sym typeface="Arial"/>
              </a:rPr>
              <a:t>num = 1 </a:t>
            </a:r>
            <a:r>
              <a:rPr lang="en-US" sz="2400" b="1">
                <a:solidFill>
                  <a:srgbClr val="3F3F3F"/>
                </a:solidFill>
                <a:latin typeface="Arial"/>
                <a:ea typeface="Arial"/>
                <a:cs typeface="Arial"/>
                <a:sym typeface="Arial"/>
              </a:rPr>
              <a:t>;   </a:t>
            </a:r>
            <a:r>
              <a:rPr lang="en-US" sz="2400" b="1">
                <a:solidFill>
                  <a:srgbClr val="0000CC"/>
                </a:solidFill>
                <a:latin typeface="Arial"/>
                <a:ea typeface="Arial"/>
                <a:cs typeface="Arial"/>
                <a:sym typeface="Arial"/>
              </a:rPr>
              <a:t>num &lt;= 3</a:t>
            </a:r>
            <a:r>
              <a:rPr lang="en-US" sz="2400" b="1">
                <a:solidFill>
                  <a:schemeClr val="accent2"/>
                </a:solidFill>
                <a:latin typeface="Arial"/>
                <a:ea typeface="Arial"/>
                <a:cs typeface="Arial"/>
                <a:sym typeface="Arial"/>
              </a:rPr>
              <a:t>  </a:t>
            </a:r>
            <a:r>
              <a:rPr lang="en-US" sz="2400" b="1">
                <a:solidFill>
                  <a:srgbClr val="3F3F3F"/>
                </a:solidFill>
                <a:latin typeface="Arial"/>
                <a:ea typeface="Arial"/>
                <a:cs typeface="Arial"/>
                <a:sym typeface="Arial"/>
              </a:rPr>
              <a:t>;  </a:t>
            </a:r>
            <a:r>
              <a:rPr lang="en-US" sz="2400" b="1">
                <a:solidFill>
                  <a:srgbClr val="FF0000"/>
                </a:solidFill>
                <a:latin typeface="Arial"/>
                <a:ea typeface="Arial"/>
                <a:cs typeface="Arial"/>
                <a:sym typeface="Arial"/>
              </a:rPr>
              <a:t>num++</a:t>
            </a:r>
            <a:r>
              <a:rPr lang="en-US" sz="2400" b="1">
                <a:solidFill>
                  <a:schemeClr val="hlink"/>
                </a:solidFill>
                <a:latin typeface="Arial"/>
                <a:ea typeface="Arial"/>
                <a:cs typeface="Arial"/>
                <a:sym typeface="Arial"/>
              </a:rPr>
              <a:t> </a:t>
            </a:r>
            <a:r>
              <a:rPr lang="en-US" sz="2400" b="1">
                <a:solidFill>
                  <a:srgbClr val="3F3F3F"/>
                </a:solidFill>
                <a:latin typeface="Arial"/>
                <a:ea typeface="Arial"/>
                <a:cs typeface="Arial"/>
                <a:sym typeface="Arial"/>
              </a:rPr>
              <a:t>) </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Noto Sans Symbols"/>
              <a:buNone/>
            </a:pPr>
            <a:r>
              <a:rPr lang="en-US" sz="2400" b="1">
                <a:solidFill>
                  <a:srgbClr val="3F3F3F"/>
                </a:solidFill>
                <a:latin typeface="Arial"/>
                <a:ea typeface="Arial"/>
                <a:cs typeface="Arial"/>
                <a:sym typeface="Arial"/>
              </a:rPr>
              <a:t>       </a:t>
            </a:r>
            <a:endParaRPr/>
          </a:p>
        </p:txBody>
      </p:sp>
      <p:sp>
        <p:nvSpPr>
          <p:cNvPr id="1639" name="Google Shape;1639;p168"/>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40" name="Google Shape;1640;p168"/>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641" name="Google Shape;1641;p168"/>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642" name="Google Shape;1642;p168"/>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1</a:t>
            </a:r>
            <a:endParaRPr/>
          </a:p>
        </p:txBody>
      </p:sp>
      <p:grpSp>
        <p:nvGrpSpPr>
          <p:cNvPr id="1643" name="Google Shape;1643;p168"/>
          <p:cNvGrpSpPr/>
          <p:nvPr/>
        </p:nvGrpSpPr>
        <p:grpSpPr>
          <a:xfrm>
            <a:off x="3810000" y="4876800"/>
            <a:ext cx="4495800" cy="1752600"/>
            <a:chOff x="1440" y="3072"/>
            <a:chExt cx="2832" cy="1104"/>
          </a:xfrm>
        </p:grpSpPr>
        <p:sp>
          <p:nvSpPr>
            <p:cNvPr id="1644" name="Google Shape;1644;p168"/>
            <p:cNvSpPr/>
            <p:nvPr/>
          </p:nvSpPr>
          <p:spPr>
            <a:xfrm>
              <a:off x="1440" y="3072"/>
              <a:ext cx="2832" cy="1104"/>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45" name="Google Shape;1645;p168"/>
            <p:cNvSpPr txBox="1"/>
            <p:nvPr/>
          </p:nvSpPr>
          <p:spPr>
            <a:xfrm>
              <a:off x="1550" y="3163"/>
              <a:ext cx="1138" cy="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Number:1</a:t>
              </a:r>
              <a:endParaRPr/>
            </a:p>
          </p:txBody>
        </p:sp>
      </p:grpSp>
      <p:sp>
        <p:nvSpPr>
          <p:cNvPr id="1646" name="Google Shape;1646;p168"/>
          <p:cNvSpPr/>
          <p:nvPr/>
        </p:nvSpPr>
        <p:spPr>
          <a:xfrm>
            <a:off x="2590800" y="3276600"/>
            <a:ext cx="6865938"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cout  &lt;&lt; “Number:”&lt;&lt; num  &lt;&lt;  endl;</a:t>
            </a:r>
            <a:endParaRPr sz="2400">
              <a:solidFill>
                <a:schemeClr val="dk1"/>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p169"/>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53" name="Google Shape;1653;p169"/>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654" name="Google Shape;1654;p169"/>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920"/>
              <a:buFont typeface="Arial"/>
              <a:buNone/>
            </a:pPr>
            <a:r>
              <a:rPr lang="en-US" sz="2400" b="1">
                <a:solidFill>
                  <a:srgbClr val="3F3F3F"/>
                </a:solidFill>
                <a:latin typeface="Arial"/>
                <a:ea typeface="Arial"/>
                <a:cs typeface="Arial"/>
                <a:sym typeface="Arial"/>
              </a:rPr>
              <a:t>int   num;</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Arial"/>
              <a:buNone/>
            </a:pPr>
            <a:r>
              <a:rPr lang="en-US" sz="2400" b="1">
                <a:solidFill>
                  <a:srgbClr val="3F3F3F"/>
                </a:solidFill>
                <a:latin typeface="Arial"/>
                <a:ea typeface="Arial"/>
                <a:cs typeface="Arial"/>
                <a:sym typeface="Arial"/>
              </a:rPr>
              <a:t>for  ( </a:t>
            </a:r>
            <a:r>
              <a:rPr lang="en-US" sz="2400" b="1">
                <a:solidFill>
                  <a:srgbClr val="C00000"/>
                </a:solidFill>
                <a:latin typeface="Arial"/>
                <a:ea typeface="Arial"/>
                <a:cs typeface="Arial"/>
                <a:sym typeface="Arial"/>
              </a:rPr>
              <a:t>num = 1 </a:t>
            </a:r>
            <a:r>
              <a:rPr lang="en-US" sz="2400" b="1">
                <a:solidFill>
                  <a:srgbClr val="3F3F3F"/>
                </a:solidFill>
                <a:latin typeface="Arial"/>
                <a:ea typeface="Arial"/>
                <a:cs typeface="Arial"/>
                <a:sym typeface="Arial"/>
              </a:rPr>
              <a:t>;   </a:t>
            </a:r>
            <a:r>
              <a:rPr lang="en-US" sz="2400" b="1">
                <a:solidFill>
                  <a:srgbClr val="0000CC"/>
                </a:solidFill>
                <a:latin typeface="Arial"/>
                <a:ea typeface="Arial"/>
                <a:cs typeface="Arial"/>
                <a:sym typeface="Arial"/>
              </a:rPr>
              <a:t>num &lt;= 3</a:t>
            </a:r>
            <a:r>
              <a:rPr lang="en-US" sz="2400" b="1">
                <a:solidFill>
                  <a:schemeClr val="accent2"/>
                </a:solidFill>
                <a:latin typeface="Arial"/>
                <a:ea typeface="Arial"/>
                <a:cs typeface="Arial"/>
                <a:sym typeface="Arial"/>
              </a:rPr>
              <a:t> </a:t>
            </a:r>
            <a:r>
              <a:rPr lang="en-US" sz="2400" b="1">
                <a:solidFill>
                  <a:srgbClr val="3F3F3F"/>
                </a:solidFill>
                <a:latin typeface="Arial"/>
                <a:ea typeface="Arial"/>
                <a:cs typeface="Arial"/>
                <a:sym typeface="Arial"/>
              </a:rPr>
              <a:t> </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Arial"/>
              <a:buNone/>
            </a:pPr>
            <a:r>
              <a:rPr lang="en-US" sz="2400" b="1">
                <a:solidFill>
                  <a:srgbClr val="3F3F3F"/>
                </a:solidFill>
                <a:latin typeface="Arial"/>
                <a:ea typeface="Arial"/>
                <a:cs typeface="Arial"/>
                <a:sym typeface="Arial"/>
              </a:rPr>
              <a:t>	cout  &lt;&lt; “Number:”&lt;&lt; num  &lt;&lt;  endl;</a:t>
            </a:r>
            <a:r>
              <a:rPr lang="en-US" sz="2000" b="1">
                <a:solidFill>
                  <a:srgbClr val="3F3F3F"/>
                </a:solidFill>
                <a:latin typeface="Arial"/>
                <a:ea typeface="Arial"/>
                <a:cs typeface="Arial"/>
                <a:sym typeface="Arial"/>
              </a:rPr>
              <a:t>  </a:t>
            </a:r>
            <a:r>
              <a:rPr lang="en-US" sz="2400" b="1">
                <a:solidFill>
                  <a:srgbClr val="3F3F3F"/>
                </a:solidFill>
                <a:latin typeface="Arial"/>
                <a:ea typeface="Arial"/>
                <a:cs typeface="Arial"/>
                <a:sym typeface="Arial"/>
              </a:rPr>
              <a:t>  </a:t>
            </a:r>
            <a:endParaRPr/>
          </a:p>
        </p:txBody>
      </p:sp>
      <p:sp>
        <p:nvSpPr>
          <p:cNvPr id="1655" name="Google Shape;1655;p169"/>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56" name="Google Shape;1656;p169"/>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657" name="Google Shape;1657;p169"/>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658" name="Google Shape;1658;p169"/>
          <p:cNvSpPr/>
          <p:nvPr/>
        </p:nvSpPr>
        <p:spPr>
          <a:xfrm>
            <a:off x="6838950" y="2446338"/>
            <a:ext cx="2590800"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Arial"/>
              <a:buNone/>
            </a:pPr>
            <a:endParaRPr sz="2400" b="1">
              <a:solidFill>
                <a:srgbClr val="FF0000"/>
              </a:solidFill>
              <a:latin typeface="Arial"/>
              <a:ea typeface="Arial"/>
              <a:cs typeface="Arial"/>
              <a:sym typeface="Arial"/>
            </a:endParaRPr>
          </a:p>
          <a:p>
            <a:pPr marL="0" marR="0" lvl="0" indent="0" algn="l" rtl="0">
              <a:spcBef>
                <a:spcPts val="0"/>
              </a:spcBef>
              <a:spcAft>
                <a:spcPts val="0"/>
              </a:spcAft>
              <a:buClr>
                <a:srgbClr val="404040"/>
              </a:buClr>
              <a:buSzPts val="2400"/>
              <a:buFont typeface="Arial"/>
              <a:buNone/>
            </a:pPr>
            <a:endParaRPr sz="2400" b="1">
              <a:solidFill>
                <a:srgbClr val="FF0000"/>
              </a:solidFill>
              <a:latin typeface="Arial"/>
              <a:ea typeface="Arial"/>
              <a:cs typeface="Arial"/>
              <a:sym typeface="Arial"/>
            </a:endParaRPr>
          </a:p>
          <a:p>
            <a:pPr marL="0" marR="0" lvl="0" indent="0" algn="l" rtl="0">
              <a:spcBef>
                <a:spcPts val="0"/>
              </a:spcBef>
              <a:spcAft>
                <a:spcPts val="0"/>
              </a:spcAft>
              <a:buClr>
                <a:srgbClr val="FF0000"/>
              </a:buClr>
              <a:buSzPts val="2400"/>
              <a:buFont typeface="Arial"/>
              <a:buNone/>
            </a:pPr>
            <a:r>
              <a:rPr lang="en-US" sz="2400" b="1">
                <a:solidFill>
                  <a:srgbClr val="FF0000"/>
                </a:solidFill>
                <a:latin typeface="Arial"/>
                <a:ea typeface="Arial"/>
                <a:cs typeface="Arial"/>
                <a:sym typeface="Arial"/>
              </a:rPr>
              <a:t>; num++</a:t>
            </a:r>
            <a:r>
              <a:rPr lang="en-US" sz="2400" b="1">
                <a:solidFill>
                  <a:schemeClr val="hlink"/>
                </a:solidFill>
                <a:latin typeface="Arial"/>
                <a:ea typeface="Arial"/>
                <a:cs typeface="Arial"/>
                <a:sym typeface="Arial"/>
              </a:rPr>
              <a:t> </a:t>
            </a:r>
            <a:r>
              <a:rPr lang="en-US" sz="2400" b="1">
                <a:solidFill>
                  <a:schemeClr val="dk1"/>
                </a:solidFill>
                <a:latin typeface="Arial"/>
                <a:ea typeface="Arial"/>
                <a:cs typeface="Arial"/>
                <a:sym typeface="Arial"/>
              </a:rPr>
              <a:t>) </a:t>
            </a:r>
            <a:endParaRPr/>
          </a:p>
          <a:p>
            <a:pPr marL="0" marR="0" lvl="0" indent="0" algn="l" rtl="0">
              <a:spcBef>
                <a:spcPts val="0"/>
              </a:spcBef>
              <a:spcAft>
                <a:spcPts val="0"/>
              </a:spcAft>
              <a:buClr>
                <a:srgbClr val="404040"/>
              </a:buClr>
              <a:buSzPts val="2400"/>
              <a:buFont typeface="Arial"/>
              <a:buNone/>
            </a:pPr>
            <a:endParaRPr sz="2400" b="1">
              <a:solidFill>
                <a:schemeClr val="dk1"/>
              </a:solidFill>
              <a:latin typeface="Arial"/>
              <a:ea typeface="Arial"/>
              <a:cs typeface="Arial"/>
              <a:sym typeface="Arial"/>
            </a:endParaRPr>
          </a:p>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59" name="Google Shape;1659;p169"/>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2</a:t>
            </a:r>
            <a:endParaRPr/>
          </a:p>
        </p:txBody>
      </p:sp>
      <p:grpSp>
        <p:nvGrpSpPr>
          <p:cNvPr id="1660" name="Google Shape;1660;p169"/>
          <p:cNvGrpSpPr/>
          <p:nvPr/>
        </p:nvGrpSpPr>
        <p:grpSpPr>
          <a:xfrm>
            <a:off x="3810000" y="4876800"/>
            <a:ext cx="4495800" cy="1752600"/>
            <a:chOff x="1440" y="3072"/>
            <a:chExt cx="2832" cy="1104"/>
          </a:xfrm>
        </p:grpSpPr>
        <p:sp>
          <p:nvSpPr>
            <p:cNvPr id="1661" name="Google Shape;1661;p169"/>
            <p:cNvSpPr/>
            <p:nvPr/>
          </p:nvSpPr>
          <p:spPr>
            <a:xfrm>
              <a:off x="1440" y="3072"/>
              <a:ext cx="2832" cy="1104"/>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62" name="Google Shape;1662;p169"/>
            <p:cNvSpPr txBox="1"/>
            <p:nvPr/>
          </p:nvSpPr>
          <p:spPr>
            <a:xfrm>
              <a:off x="1550" y="3163"/>
              <a:ext cx="1138" cy="6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Number:1</a:t>
              </a:r>
              <a:endParaRPr/>
            </a:p>
            <a:p>
              <a:pPr marL="0" marR="0" lvl="0" indent="0" algn="l" rtl="0">
                <a:spcBef>
                  <a:spcPts val="1200"/>
                </a:spcBef>
                <a:spcAft>
                  <a:spcPts val="0"/>
                </a:spcAft>
                <a:buClr>
                  <a:srgbClr val="404040"/>
                </a:buClr>
                <a:buSzPts val="2400"/>
                <a:buFont typeface="Noto Sans Symbols"/>
                <a:buNone/>
              </a:pPr>
              <a:endParaRPr sz="2400" b="1">
                <a:solidFill>
                  <a:schemeClr val="dk1"/>
                </a:solidFill>
                <a:latin typeface="Arial"/>
                <a:ea typeface="Arial"/>
                <a:cs typeface="Arial"/>
                <a:sym typeface="Arial"/>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p170"/>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69" name="Google Shape;1669;p170"/>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670" name="Google Shape;1670;p170"/>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l" rtl="0">
              <a:spcBef>
                <a:spcPts val="0"/>
              </a:spcBef>
              <a:spcAft>
                <a:spcPts val="0"/>
              </a:spcAft>
              <a:buSzPct val="80000"/>
              <a:buFont typeface="Arial"/>
              <a:buNone/>
            </a:pPr>
            <a:r>
              <a:rPr lang="en-US" sz="2400" b="1">
                <a:solidFill>
                  <a:srgbClr val="3F3F3F"/>
                </a:solidFill>
                <a:latin typeface="Arial"/>
                <a:ea typeface="Arial"/>
                <a:cs typeface="Arial"/>
                <a:sym typeface="Arial"/>
              </a:rPr>
              <a:t>int   num;</a:t>
            </a:r>
            <a:endParaRPr/>
          </a:p>
          <a:p>
            <a:pPr marL="342900" lvl="0" indent="-342900" algn="l" rtl="0">
              <a:spcBef>
                <a:spcPts val="1000"/>
              </a:spcBef>
              <a:spcAft>
                <a:spcPts val="0"/>
              </a:spcAft>
              <a:buSzPct val="8000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ct val="80000"/>
              <a:buFont typeface="Arial"/>
              <a:buNone/>
            </a:pPr>
            <a:r>
              <a:rPr lang="en-US" sz="2400" b="1">
                <a:solidFill>
                  <a:srgbClr val="3F3F3F"/>
                </a:solidFill>
                <a:latin typeface="Arial"/>
                <a:ea typeface="Arial"/>
                <a:cs typeface="Arial"/>
                <a:sym typeface="Arial"/>
              </a:rPr>
              <a:t>for  ( </a:t>
            </a:r>
            <a:r>
              <a:rPr lang="en-US" sz="2400" b="1">
                <a:solidFill>
                  <a:srgbClr val="C00000"/>
                </a:solidFill>
                <a:latin typeface="Arial"/>
                <a:ea typeface="Arial"/>
                <a:cs typeface="Arial"/>
                <a:sym typeface="Arial"/>
              </a:rPr>
              <a:t>num = 1 </a:t>
            </a:r>
            <a:r>
              <a:rPr lang="en-US" sz="2400" b="1">
                <a:solidFill>
                  <a:srgbClr val="3F3F3F"/>
                </a:solidFill>
                <a:latin typeface="Arial"/>
                <a:ea typeface="Arial"/>
                <a:cs typeface="Arial"/>
                <a:sym typeface="Arial"/>
              </a:rPr>
              <a:t>;                                 </a:t>
            </a:r>
            <a:r>
              <a:rPr lang="en-US" sz="2400" b="1">
                <a:solidFill>
                  <a:srgbClr val="FF0000"/>
                </a:solidFill>
                <a:latin typeface="Arial"/>
                <a:ea typeface="Arial"/>
                <a:cs typeface="Arial"/>
                <a:sym typeface="Arial"/>
              </a:rPr>
              <a:t>num++</a:t>
            </a:r>
            <a:r>
              <a:rPr lang="en-US" sz="2400" b="1">
                <a:solidFill>
                  <a:schemeClr val="hlink"/>
                </a:solidFill>
                <a:latin typeface="Arial"/>
                <a:ea typeface="Arial"/>
                <a:cs typeface="Arial"/>
                <a:sym typeface="Arial"/>
              </a:rPr>
              <a:t> </a:t>
            </a:r>
            <a:r>
              <a:rPr lang="en-US" sz="2400" b="1">
                <a:solidFill>
                  <a:srgbClr val="3F3F3F"/>
                </a:solidFill>
                <a:latin typeface="Arial"/>
                <a:ea typeface="Arial"/>
                <a:cs typeface="Arial"/>
                <a:sym typeface="Arial"/>
              </a:rPr>
              <a:t>) </a:t>
            </a:r>
            <a:endParaRPr/>
          </a:p>
          <a:p>
            <a:pPr marL="342900" lvl="0" indent="-342900" algn="l" rtl="0">
              <a:spcBef>
                <a:spcPts val="1000"/>
              </a:spcBef>
              <a:spcAft>
                <a:spcPts val="0"/>
              </a:spcAft>
              <a:buSzPct val="8000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ct val="80000"/>
              <a:buFont typeface="Noto Sans Symbols"/>
              <a:buNone/>
            </a:pPr>
            <a:r>
              <a:rPr lang="en-US" sz="2400" b="1">
                <a:solidFill>
                  <a:srgbClr val="3F3F3F"/>
                </a:solidFill>
                <a:latin typeface="Arial"/>
                <a:ea typeface="Arial"/>
                <a:cs typeface="Arial"/>
                <a:sym typeface="Arial"/>
              </a:rPr>
              <a:t>       cout  &lt;&lt; “Number:”&lt;&lt; num  &lt;&lt;  endl;</a:t>
            </a:r>
            <a:endParaRPr/>
          </a:p>
          <a:p>
            <a:pPr marL="342900" lvl="0" indent="-342900" algn="l" rtl="0">
              <a:spcBef>
                <a:spcPts val="1000"/>
              </a:spcBef>
              <a:spcAft>
                <a:spcPts val="0"/>
              </a:spcAft>
              <a:buSzPct val="80000"/>
              <a:buFont typeface="Arial"/>
              <a:buNone/>
            </a:pPr>
            <a:r>
              <a:rPr lang="en-US" sz="2000" b="1">
                <a:solidFill>
                  <a:srgbClr val="3F3F3F"/>
                </a:solidFill>
                <a:latin typeface="Arial"/>
                <a:ea typeface="Arial"/>
                <a:cs typeface="Arial"/>
                <a:sym typeface="Arial"/>
              </a:rPr>
              <a:t>  </a:t>
            </a:r>
            <a:r>
              <a:rPr lang="en-US" sz="2400" b="1">
                <a:solidFill>
                  <a:srgbClr val="3F3F3F"/>
                </a:solidFill>
                <a:latin typeface="Arial"/>
                <a:ea typeface="Arial"/>
                <a:cs typeface="Arial"/>
                <a:sym typeface="Arial"/>
              </a:rPr>
              <a:t>  </a:t>
            </a:r>
            <a:endParaRPr/>
          </a:p>
        </p:txBody>
      </p:sp>
      <p:sp>
        <p:nvSpPr>
          <p:cNvPr id="1671" name="Google Shape;1671;p170"/>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72" name="Google Shape;1672;p170"/>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673" name="Google Shape;1673;p170"/>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674" name="Google Shape;1674;p170"/>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2</a:t>
            </a:r>
            <a:endParaRPr/>
          </a:p>
        </p:txBody>
      </p:sp>
      <p:sp>
        <p:nvSpPr>
          <p:cNvPr id="1675" name="Google Shape;1675;p170"/>
          <p:cNvSpPr txBox="1"/>
          <p:nvPr/>
        </p:nvSpPr>
        <p:spPr>
          <a:xfrm>
            <a:off x="5487988" y="1944688"/>
            <a:ext cx="760412"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6600"/>
              </a:buClr>
              <a:buSzPts val="2400"/>
              <a:buFont typeface="Noto Sans Symbols"/>
              <a:buNone/>
            </a:pPr>
            <a:r>
              <a:rPr lang="en-US" sz="2400" b="1">
                <a:solidFill>
                  <a:srgbClr val="006600"/>
                </a:solidFill>
                <a:latin typeface="Arial"/>
                <a:ea typeface="Arial"/>
                <a:cs typeface="Arial"/>
                <a:sym typeface="Arial"/>
              </a:rPr>
              <a:t>true</a:t>
            </a:r>
            <a:endParaRPr sz="2400">
              <a:solidFill>
                <a:schemeClr val="dk1"/>
              </a:solidFill>
              <a:latin typeface="Arial"/>
              <a:ea typeface="Arial"/>
              <a:cs typeface="Arial"/>
              <a:sym typeface="Arial"/>
            </a:endParaRPr>
          </a:p>
        </p:txBody>
      </p:sp>
      <p:sp>
        <p:nvSpPr>
          <p:cNvPr id="1676" name="Google Shape;1676;p170"/>
          <p:cNvSpPr/>
          <p:nvPr/>
        </p:nvSpPr>
        <p:spPr>
          <a:xfrm>
            <a:off x="4954588" y="2324100"/>
            <a:ext cx="1828800" cy="6731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num &lt;= 3</a:t>
            </a:r>
            <a:r>
              <a:rPr lang="en-US" sz="2400" b="1">
                <a:solidFill>
                  <a:schemeClr val="accent2"/>
                </a:solidFill>
                <a:latin typeface="Arial"/>
                <a:ea typeface="Arial"/>
                <a:cs typeface="Arial"/>
                <a:sym typeface="Arial"/>
              </a:rPr>
              <a:t>  </a:t>
            </a:r>
            <a:r>
              <a:rPr lang="en-US" sz="2400" b="1">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grpSp>
        <p:nvGrpSpPr>
          <p:cNvPr id="1677" name="Google Shape;1677;p170"/>
          <p:cNvGrpSpPr/>
          <p:nvPr/>
        </p:nvGrpSpPr>
        <p:grpSpPr>
          <a:xfrm>
            <a:off x="3810000" y="4876800"/>
            <a:ext cx="4495800" cy="1752600"/>
            <a:chOff x="1440" y="3072"/>
            <a:chExt cx="2832" cy="1104"/>
          </a:xfrm>
        </p:grpSpPr>
        <p:sp>
          <p:nvSpPr>
            <p:cNvPr id="1678" name="Google Shape;1678;p170"/>
            <p:cNvSpPr/>
            <p:nvPr/>
          </p:nvSpPr>
          <p:spPr>
            <a:xfrm>
              <a:off x="1440" y="3072"/>
              <a:ext cx="2832" cy="1104"/>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79" name="Google Shape;1679;p170"/>
            <p:cNvSpPr txBox="1"/>
            <p:nvPr/>
          </p:nvSpPr>
          <p:spPr>
            <a:xfrm>
              <a:off x="1550" y="3163"/>
              <a:ext cx="1138" cy="6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Number:1</a:t>
              </a:r>
              <a:endParaRPr/>
            </a:p>
            <a:p>
              <a:pPr marL="0" marR="0" lvl="0" indent="0" algn="l" rtl="0">
                <a:spcBef>
                  <a:spcPts val="1200"/>
                </a:spcBef>
                <a:spcAft>
                  <a:spcPts val="0"/>
                </a:spcAft>
                <a:buClr>
                  <a:srgbClr val="404040"/>
                </a:buClr>
                <a:buSzPts val="2400"/>
                <a:buFont typeface="Noto Sans Symbols"/>
                <a:buNone/>
              </a:pPr>
              <a:endParaRPr sz="2400" b="1">
                <a:solidFill>
                  <a:schemeClr val="dk1"/>
                </a:solidFill>
                <a:latin typeface="Arial"/>
                <a:ea typeface="Arial"/>
                <a:cs typeface="Arial"/>
                <a:sym typeface="Arial"/>
              </a:endParaRPr>
            </a:p>
          </p:txBody>
        </p:sp>
      </p:gr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684"/>
        <p:cNvGrpSpPr/>
        <p:nvPr/>
      </p:nvGrpSpPr>
      <p:grpSpPr>
        <a:xfrm>
          <a:off x="0" y="0"/>
          <a:ext cx="0" cy="0"/>
          <a:chOff x="0" y="0"/>
          <a:chExt cx="0" cy="0"/>
        </a:xfrm>
      </p:grpSpPr>
      <p:sp>
        <p:nvSpPr>
          <p:cNvPr id="1685" name="Google Shape;1685;p171"/>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86" name="Google Shape;1686;p171"/>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687" name="Google Shape;1687;p171"/>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920"/>
              <a:buFont typeface="Arial"/>
              <a:buNone/>
            </a:pPr>
            <a:r>
              <a:rPr lang="en-US" sz="2400" b="1">
                <a:solidFill>
                  <a:srgbClr val="3F3F3F"/>
                </a:solidFill>
                <a:latin typeface="Arial"/>
                <a:ea typeface="Arial"/>
                <a:cs typeface="Arial"/>
                <a:sym typeface="Arial"/>
              </a:rPr>
              <a:t>int   num;</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Arial"/>
              <a:buNone/>
            </a:pPr>
            <a:r>
              <a:rPr lang="en-US" sz="2400" b="1">
                <a:solidFill>
                  <a:srgbClr val="3F3F3F"/>
                </a:solidFill>
                <a:latin typeface="Arial"/>
                <a:ea typeface="Arial"/>
                <a:cs typeface="Arial"/>
                <a:sym typeface="Arial"/>
              </a:rPr>
              <a:t>for  ( </a:t>
            </a:r>
            <a:r>
              <a:rPr lang="en-US" sz="2400" b="1">
                <a:solidFill>
                  <a:srgbClr val="C00000"/>
                </a:solidFill>
                <a:latin typeface="Arial"/>
                <a:ea typeface="Arial"/>
                <a:cs typeface="Arial"/>
                <a:sym typeface="Arial"/>
              </a:rPr>
              <a:t>num = 1 </a:t>
            </a:r>
            <a:r>
              <a:rPr lang="en-US" sz="2400" b="1">
                <a:solidFill>
                  <a:srgbClr val="3F3F3F"/>
                </a:solidFill>
                <a:latin typeface="Arial"/>
                <a:ea typeface="Arial"/>
                <a:cs typeface="Arial"/>
                <a:sym typeface="Arial"/>
              </a:rPr>
              <a:t>;   </a:t>
            </a:r>
            <a:r>
              <a:rPr lang="en-US" sz="2400" b="1">
                <a:solidFill>
                  <a:srgbClr val="0000CC"/>
                </a:solidFill>
                <a:latin typeface="Arial"/>
                <a:ea typeface="Arial"/>
                <a:cs typeface="Arial"/>
                <a:sym typeface="Arial"/>
              </a:rPr>
              <a:t>num &lt;= 3  </a:t>
            </a:r>
            <a:r>
              <a:rPr lang="en-US" sz="2400" b="1">
                <a:solidFill>
                  <a:srgbClr val="3F3F3F"/>
                </a:solidFill>
                <a:latin typeface="Arial"/>
                <a:ea typeface="Arial"/>
                <a:cs typeface="Arial"/>
                <a:sym typeface="Arial"/>
              </a:rPr>
              <a:t>;  </a:t>
            </a:r>
            <a:r>
              <a:rPr lang="en-US" sz="2400" b="1">
                <a:solidFill>
                  <a:srgbClr val="FF0000"/>
                </a:solidFill>
                <a:latin typeface="Arial"/>
                <a:ea typeface="Arial"/>
                <a:cs typeface="Arial"/>
                <a:sym typeface="Arial"/>
              </a:rPr>
              <a:t>num++ </a:t>
            </a:r>
            <a:r>
              <a:rPr lang="en-US" sz="2400" b="1">
                <a:solidFill>
                  <a:srgbClr val="3F3F3F"/>
                </a:solidFill>
                <a:latin typeface="Arial"/>
                <a:ea typeface="Arial"/>
                <a:cs typeface="Arial"/>
                <a:sym typeface="Arial"/>
              </a:rPr>
              <a:t>) </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Noto Sans Symbols"/>
              <a:buNone/>
            </a:pPr>
            <a:r>
              <a:rPr lang="en-US" sz="2400" b="1">
                <a:solidFill>
                  <a:srgbClr val="3F3F3F"/>
                </a:solidFill>
                <a:latin typeface="Arial"/>
                <a:ea typeface="Arial"/>
                <a:cs typeface="Arial"/>
                <a:sym typeface="Arial"/>
              </a:rPr>
              <a:t>       </a:t>
            </a:r>
            <a:endParaRPr/>
          </a:p>
        </p:txBody>
      </p:sp>
      <p:sp>
        <p:nvSpPr>
          <p:cNvPr id="1688" name="Google Shape;1688;p171"/>
          <p:cNvSpPr/>
          <p:nvPr/>
        </p:nvSpPr>
        <p:spPr>
          <a:xfrm>
            <a:off x="2582863" y="3295650"/>
            <a:ext cx="6865937"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cout  &lt;&lt; “Number:”&lt;&lt; num  &lt;&lt;  endl;</a:t>
            </a:r>
            <a:endParaRPr sz="2400">
              <a:solidFill>
                <a:schemeClr val="dk1"/>
              </a:solidFill>
              <a:latin typeface="Arial"/>
              <a:ea typeface="Arial"/>
              <a:cs typeface="Arial"/>
              <a:sym typeface="Arial"/>
            </a:endParaRPr>
          </a:p>
        </p:txBody>
      </p:sp>
      <p:sp>
        <p:nvSpPr>
          <p:cNvPr id="1689" name="Google Shape;1689;p171"/>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90" name="Google Shape;1690;p171"/>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691" name="Google Shape;1691;p171"/>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692" name="Google Shape;1692;p171"/>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2</a:t>
            </a:r>
            <a:endParaRPr/>
          </a:p>
        </p:txBody>
      </p:sp>
      <p:grpSp>
        <p:nvGrpSpPr>
          <p:cNvPr id="1693" name="Google Shape;1693;p171"/>
          <p:cNvGrpSpPr/>
          <p:nvPr/>
        </p:nvGrpSpPr>
        <p:grpSpPr>
          <a:xfrm>
            <a:off x="3810000" y="4876800"/>
            <a:ext cx="4495800" cy="1752600"/>
            <a:chOff x="1440" y="3072"/>
            <a:chExt cx="2832" cy="1104"/>
          </a:xfrm>
        </p:grpSpPr>
        <p:sp>
          <p:nvSpPr>
            <p:cNvPr id="1694" name="Google Shape;1694;p171"/>
            <p:cNvSpPr/>
            <p:nvPr/>
          </p:nvSpPr>
          <p:spPr>
            <a:xfrm>
              <a:off x="1440" y="3072"/>
              <a:ext cx="2832" cy="1104"/>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695" name="Google Shape;1695;p171"/>
            <p:cNvSpPr txBox="1"/>
            <p:nvPr/>
          </p:nvSpPr>
          <p:spPr>
            <a:xfrm>
              <a:off x="1550" y="3163"/>
              <a:ext cx="1138" cy="9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Number:1</a:t>
              </a:r>
              <a:endParaRPr/>
            </a:p>
            <a:p>
              <a:pPr marL="0" marR="0" lvl="0" indent="0" algn="l" rtl="0">
                <a:spcBef>
                  <a:spcPts val="120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Number:2</a:t>
              </a:r>
              <a:endParaRPr/>
            </a:p>
            <a:p>
              <a:pPr marL="0" marR="0" lvl="0" indent="0" algn="l" rtl="0">
                <a:spcBef>
                  <a:spcPts val="1200"/>
                </a:spcBef>
                <a:spcAft>
                  <a:spcPts val="0"/>
                </a:spcAft>
                <a:buClr>
                  <a:srgbClr val="404040"/>
                </a:buClr>
                <a:buSzPts val="2400"/>
                <a:buFont typeface="Noto Sans Symbols"/>
                <a:buNone/>
              </a:pPr>
              <a:endParaRPr sz="2400" b="1">
                <a:solidFill>
                  <a:schemeClr val="dk1"/>
                </a:solidFill>
                <a:latin typeface="Arial"/>
                <a:ea typeface="Arial"/>
                <a:cs typeface="Arial"/>
                <a:sym typeface="Arial"/>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72"/>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02" name="Google Shape;1702;p172"/>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703" name="Google Shape;1703;p172"/>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fontScale="92500" lnSpcReduction="20000"/>
          </a:bodyPr>
          <a:lstStyle/>
          <a:p>
            <a:pPr marL="342900" lvl="0" indent="-342900" algn="l" rtl="0">
              <a:spcBef>
                <a:spcPts val="0"/>
              </a:spcBef>
              <a:spcAft>
                <a:spcPts val="0"/>
              </a:spcAft>
              <a:buSzPct val="80000"/>
              <a:buFont typeface="Arial"/>
              <a:buNone/>
            </a:pPr>
            <a:r>
              <a:rPr lang="en-US" sz="2200" b="1">
                <a:latin typeface="Arial"/>
                <a:ea typeface="Arial"/>
                <a:cs typeface="Arial"/>
                <a:sym typeface="Arial"/>
              </a:rPr>
              <a:t>int   num;</a:t>
            </a:r>
            <a:endParaRPr/>
          </a:p>
          <a:p>
            <a:pPr marL="342900" lvl="0" indent="-342900" algn="l" rtl="0">
              <a:spcBef>
                <a:spcPts val="1000"/>
              </a:spcBef>
              <a:spcAft>
                <a:spcPts val="0"/>
              </a:spcAft>
              <a:buSzPct val="80000"/>
              <a:buFont typeface="Arial"/>
              <a:buNone/>
            </a:pPr>
            <a:endParaRPr sz="2200" b="1">
              <a:latin typeface="Arial"/>
              <a:ea typeface="Arial"/>
              <a:cs typeface="Arial"/>
              <a:sym typeface="Arial"/>
            </a:endParaRPr>
          </a:p>
          <a:p>
            <a:pPr marL="342900" lvl="0" indent="-342900" algn="l" rtl="0">
              <a:spcBef>
                <a:spcPts val="1000"/>
              </a:spcBef>
              <a:spcAft>
                <a:spcPts val="0"/>
              </a:spcAft>
              <a:buSzPct val="80000"/>
              <a:buFont typeface="Arial"/>
              <a:buNone/>
            </a:pPr>
            <a:r>
              <a:rPr lang="en-US" sz="2200" b="1">
                <a:latin typeface="Arial"/>
                <a:ea typeface="Arial"/>
                <a:cs typeface="Arial"/>
                <a:sym typeface="Arial"/>
              </a:rPr>
              <a:t>for  ( </a:t>
            </a:r>
            <a:r>
              <a:rPr lang="en-US" sz="2200" b="1">
                <a:solidFill>
                  <a:srgbClr val="C00000"/>
                </a:solidFill>
                <a:latin typeface="Arial"/>
                <a:ea typeface="Arial"/>
                <a:cs typeface="Arial"/>
                <a:sym typeface="Arial"/>
              </a:rPr>
              <a:t>num = 1 </a:t>
            </a:r>
            <a:r>
              <a:rPr lang="en-US" sz="2200" b="1">
                <a:latin typeface="Arial"/>
                <a:ea typeface="Arial"/>
                <a:cs typeface="Arial"/>
                <a:sym typeface="Arial"/>
              </a:rPr>
              <a:t>;   </a:t>
            </a:r>
            <a:r>
              <a:rPr lang="en-US" sz="2200" b="1">
                <a:solidFill>
                  <a:srgbClr val="0000CC"/>
                </a:solidFill>
                <a:latin typeface="Arial"/>
                <a:ea typeface="Arial"/>
                <a:cs typeface="Arial"/>
                <a:sym typeface="Arial"/>
              </a:rPr>
              <a:t>num &lt;= 3</a:t>
            </a:r>
            <a:r>
              <a:rPr lang="en-US" sz="2200" b="1">
                <a:solidFill>
                  <a:schemeClr val="accent2"/>
                </a:solidFill>
                <a:latin typeface="Arial"/>
                <a:ea typeface="Arial"/>
                <a:cs typeface="Arial"/>
                <a:sym typeface="Arial"/>
              </a:rPr>
              <a:t>  </a:t>
            </a:r>
            <a:r>
              <a:rPr lang="en-US" sz="2200" b="1">
                <a:latin typeface="Arial"/>
                <a:ea typeface="Arial"/>
                <a:cs typeface="Arial"/>
                <a:sym typeface="Arial"/>
              </a:rPr>
              <a:t>;</a:t>
            </a:r>
            <a:endParaRPr/>
          </a:p>
          <a:p>
            <a:pPr marL="342900" lvl="0" indent="-342900" algn="l" rtl="0">
              <a:spcBef>
                <a:spcPts val="1000"/>
              </a:spcBef>
              <a:spcAft>
                <a:spcPts val="0"/>
              </a:spcAft>
              <a:buSzPct val="80000"/>
              <a:buFont typeface="Arial"/>
              <a:buNone/>
            </a:pPr>
            <a:endParaRPr sz="2200" b="1">
              <a:latin typeface="Arial"/>
              <a:ea typeface="Arial"/>
              <a:cs typeface="Arial"/>
              <a:sym typeface="Arial"/>
            </a:endParaRPr>
          </a:p>
          <a:p>
            <a:pPr marL="342900" lvl="0" indent="-342900" algn="l" rtl="0">
              <a:spcBef>
                <a:spcPts val="1000"/>
              </a:spcBef>
              <a:spcAft>
                <a:spcPts val="0"/>
              </a:spcAft>
              <a:buSzPct val="80000"/>
              <a:buFont typeface="Noto Sans Symbols"/>
              <a:buNone/>
            </a:pPr>
            <a:r>
              <a:rPr lang="en-US" sz="2200" b="1">
                <a:latin typeface="Arial"/>
                <a:ea typeface="Arial"/>
                <a:cs typeface="Arial"/>
                <a:sym typeface="Arial"/>
              </a:rPr>
              <a:t>       cout  &lt;&lt; “Number:”&lt;&lt; num  &lt;&lt;  endl;</a:t>
            </a:r>
            <a:endParaRPr/>
          </a:p>
          <a:p>
            <a:pPr marL="342900" lvl="0" indent="-342900" algn="l" rtl="0">
              <a:spcBef>
                <a:spcPts val="1000"/>
              </a:spcBef>
              <a:spcAft>
                <a:spcPts val="0"/>
              </a:spcAft>
              <a:buSzPct val="80000"/>
              <a:buFont typeface="Arial"/>
              <a:buNone/>
            </a:pPr>
            <a:r>
              <a:rPr lang="en-US" sz="2200" b="1">
                <a:latin typeface="Arial"/>
                <a:ea typeface="Arial"/>
                <a:cs typeface="Arial"/>
                <a:sym typeface="Arial"/>
              </a:rPr>
              <a:t>    </a:t>
            </a:r>
            <a:endParaRPr/>
          </a:p>
        </p:txBody>
      </p:sp>
      <p:sp>
        <p:nvSpPr>
          <p:cNvPr id="1704" name="Google Shape;1704;p172"/>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05" name="Google Shape;1705;p172"/>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706" name="Google Shape;1706;p172"/>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707" name="Google Shape;1707;p172"/>
          <p:cNvSpPr/>
          <p:nvPr/>
        </p:nvSpPr>
        <p:spPr>
          <a:xfrm>
            <a:off x="6802438" y="2446338"/>
            <a:ext cx="2590800"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FF0000"/>
              </a:buClr>
              <a:buSzPts val="2400"/>
              <a:buFont typeface="Noto Sans Symbols"/>
              <a:buNone/>
            </a:pPr>
            <a:r>
              <a:rPr lang="en-US" sz="2400" b="1">
                <a:solidFill>
                  <a:srgbClr val="FF0000"/>
                </a:solidFill>
                <a:latin typeface="Arial"/>
                <a:ea typeface="Arial"/>
                <a:cs typeface="Arial"/>
                <a:sym typeface="Arial"/>
              </a:rPr>
              <a:t>num++)</a:t>
            </a:r>
            <a:endParaRPr sz="2400">
              <a:solidFill>
                <a:schemeClr val="dk1"/>
              </a:solidFill>
              <a:latin typeface="Arial"/>
              <a:ea typeface="Arial"/>
              <a:cs typeface="Arial"/>
              <a:sym typeface="Arial"/>
            </a:endParaRPr>
          </a:p>
        </p:txBody>
      </p:sp>
      <p:sp>
        <p:nvSpPr>
          <p:cNvPr id="1708" name="Google Shape;1708;p172"/>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3</a:t>
            </a:r>
            <a:endParaRPr/>
          </a:p>
        </p:txBody>
      </p:sp>
      <p:grpSp>
        <p:nvGrpSpPr>
          <p:cNvPr id="1709" name="Google Shape;1709;p172"/>
          <p:cNvGrpSpPr/>
          <p:nvPr/>
        </p:nvGrpSpPr>
        <p:grpSpPr>
          <a:xfrm>
            <a:off x="3810000" y="4876800"/>
            <a:ext cx="4495800" cy="1752600"/>
            <a:chOff x="1440" y="3072"/>
            <a:chExt cx="2832" cy="1104"/>
          </a:xfrm>
        </p:grpSpPr>
        <p:sp>
          <p:nvSpPr>
            <p:cNvPr id="1710" name="Google Shape;1710;p172"/>
            <p:cNvSpPr/>
            <p:nvPr/>
          </p:nvSpPr>
          <p:spPr>
            <a:xfrm>
              <a:off x="1440" y="3072"/>
              <a:ext cx="2832" cy="1104"/>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11" name="Google Shape;1711;p172"/>
            <p:cNvSpPr txBox="1"/>
            <p:nvPr/>
          </p:nvSpPr>
          <p:spPr>
            <a:xfrm>
              <a:off x="1550" y="3163"/>
              <a:ext cx="1138" cy="9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Number:1</a:t>
              </a:r>
              <a:endParaRPr/>
            </a:p>
            <a:p>
              <a:pPr marL="0" marR="0" lvl="0" indent="0" algn="l" rtl="0">
                <a:spcBef>
                  <a:spcPts val="120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Number:2</a:t>
              </a:r>
              <a:endParaRPr/>
            </a:p>
            <a:p>
              <a:pPr marL="0" marR="0" lvl="0" indent="0" algn="l" rtl="0">
                <a:spcBef>
                  <a:spcPts val="1200"/>
                </a:spcBef>
                <a:spcAft>
                  <a:spcPts val="0"/>
                </a:spcAft>
                <a:buClr>
                  <a:srgbClr val="404040"/>
                </a:buClr>
                <a:buSzPts val="2400"/>
                <a:buFont typeface="Noto Sans Symbols"/>
                <a:buNone/>
              </a:pPr>
              <a:endParaRPr sz="2400" b="1">
                <a:solidFill>
                  <a:schemeClr val="dk1"/>
                </a:solidFill>
                <a:latin typeface="Arial"/>
                <a:ea typeface="Arial"/>
                <a:cs typeface="Arial"/>
                <a:sym typeface="Arial"/>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Google Shape;1717;p173"/>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18" name="Google Shape;1718;p173"/>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719" name="Google Shape;1719;p173"/>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920"/>
              <a:buFont typeface="Arial"/>
              <a:buNone/>
            </a:pPr>
            <a:r>
              <a:rPr lang="en-US" sz="2400" b="1">
                <a:solidFill>
                  <a:srgbClr val="3F3F3F"/>
                </a:solidFill>
                <a:latin typeface="Arial"/>
                <a:ea typeface="Arial"/>
                <a:cs typeface="Arial"/>
                <a:sym typeface="Arial"/>
              </a:rPr>
              <a:t>int   num;</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Arial"/>
              <a:buNone/>
            </a:pPr>
            <a:r>
              <a:rPr lang="en-US" sz="2400" b="1">
                <a:solidFill>
                  <a:srgbClr val="3F3F3F"/>
                </a:solidFill>
                <a:latin typeface="Arial"/>
                <a:ea typeface="Arial"/>
                <a:cs typeface="Arial"/>
                <a:sym typeface="Arial"/>
              </a:rPr>
              <a:t>for  ( </a:t>
            </a:r>
            <a:r>
              <a:rPr lang="en-US" sz="2400" b="1">
                <a:solidFill>
                  <a:schemeClr val="dk2"/>
                </a:solidFill>
                <a:latin typeface="Arial"/>
                <a:ea typeface="Arial"/>
                <a:cs typeface="Arial"/>
                <a:sym typeface="Arial"/>
              </a:rPr>
              <a:t>num = 1 </a:t>
            </a:r>
            <a:r>
              <a:rPr lang="en-US" sz="2400" b="1">
                <a:solidFill>
                  <a:srgbClr val="3F3F3F"/>
                </a:solidFill>
                <a:latin typeface="Arial"/>
                <a:ea typeface="Arial"/>
                <a:cs typeface="Arial"/>
                <a:sym typeface="Arial"/>
              </a:rPr>
              <a:t>;                      ;  </a:t>
            </a:r>
            <a:r>
              <a:rPr lang="en-US" sz="2400" b="1">
                <a:solidFill>
                  <a:srgbClr val="FF0000"/>
                </a:solidFill>
                <a:latin typeface="Arial"/>
                <a:ea typeface="Arial"/>
                <a:cs typeface="Arial"/>
                <a:sym typeface="Arial"/>
              </a:rPr>
              <a:t>num++</a:t>
            </a:r>
            <a:r>
              <a:rPr lang="en-US" sz="2400" b="1">
                <a:solidFill>
                  <a:schemeClr val="hlink"/>
                </a:solidFill>
                <a:latin typeface="Arial"/>
                <a:ea typeface="Arial"/>
                <a:cs typeface="Arial"/>
                <a:sym typeface="Arial"/>
              </a:rPr>
              <a:t> </a:t>
            </a:r>
            <a:r>
              <a:rPr lang="en-US" sz="2400" b="1">
                <a:solidFill>
                  <a:srgbClr val="3F3F3F"/>
                </a:solidFill>
                <a:latin typeface="Arial"/>
                <a:ea typeface="Arial"/>
                <a:cs typeface="Arial"/>
                <a:sym typeface="Arial"/>
              </a:rPr>
              <a:t>) </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Noto Sans Symbols"/>
              <a:buNone/>
            </a:pPr>
            <a:r>
              <a:rPr lang="en-US" sz="2400" b="1">
                <a:solidFill>
                  <a:srgbClr val="3F3F3F"/>
                </a:solidFill>
                <a:latin typeface="Arial"/>
                <a:ea typeface="Arial"/>
                <a:cs typeface="Arial"/>
                <a:sym typeface="Arial"/>
              </a:rPr>
              <a:t>       cout  &lt;&lt; “Number:”&lt;&lt; num  &lt;&lt;  endl;</a:t>
            </a:r>
            <a:r>
              <a:rPr lang="en-US" sz="2000" b="1">
                <a:solidFill>
                  <a:srgbClr val="3F3F3F"/>
                </a:solidFill>
                <a:latin typeface="Arial"/>
                <a:ea typeface="Arial"/>
                <a:cs typeface="Arial"/>
                <a:sym typeface="Arial"/>
              </a:rPr>
              <a:t>  </a:t>
            </a:r>
            <a:r>
              <a:rPr lang="en-US" sz="2400" b="1">
                <a:solidFill>
                  <a:srgbClr val="3F3F3F"/>
                </a:solidFill>
                <a:latin typeface="Arial"/>
                <a:ea typeface="Arial"/>
                <a:cs typeface="Arial"/>
                <a:sym typeface="Arial"/>
              </a:rPr>
              <a:t>  </a:t>
            </a:r>
            <a:endParaRPr/>
          </a:p>
        </p:txBody>
      </p:sp>
      <p:sp>
        <p:nvSpPr>
          <p:cNvPr id="1720" name="Google Shape;1720;p173"/>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21" name="Google Shape;1721;p173"/>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722" name="Google Shape;1722;p173"/>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723" name="Google Shape;1723;p173"/>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3</a:t>
            </a:r>
            <a:endParaRPr/>
          </a:p>
        </p:txBody>
      </p:sp>
      <p:sp>
        <p:nvSpPr>
          <p:cNvPr id="1724" name="Google Shape;1724;p173"/>
          <p:cNvSpPr txBox="1"/>
          <p:nvPr/>
        </p:nvSpPr>
        <p:spPr>
          <a:xfrm>
            <a:off x="5487988" y="1944688"/>
            <a:ext cx="760412"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6600"/>
              </a:buClr>
              <a:buSzPts val="2400"/>
              <a:buFont typeface="Noto Sans Symbols"/>
              <a:buNone/>
            </a:pPr>
            <a:r>
              <a:rPr lang="en-US" sz="2400" b="1">
                <a:solidFill>
                  <a:srgbClr val="006600"/>
                </a:solidFill>
                <a:latin typeface="Arial"/>
                <a:ea typeface="Arial"/>
                <a:cs typeface="Arial"/>
                <a:sym typeface="Arial"/>
              </a:rPr>
              <a:t>true</a:t>
            </a:r>
            <a:endParaRPr sz="2400">
              <a:solidFill>
                <a:schemeClr val="dk1"/>
              </a:solidFill>
              <a:latin typeface="Arial"/>
              <a:ea typeface="Arial"/>
              <a:cs typeface="Arial"/>
              <a:sym typeface="Arial"/>
            </a:endParaRPr>
          </a:p>
        </p:txBody>
      </p:sp>
      <p:grpSp>
        <p:nvGrpSpPr>
          <p:cNvPr id="1725" name="Google Shape;1725;p173"/>
          <p:cNvGrpSpPr/>
          <p:nvPr/>
        </p:nvGrpSpPr>
        <p:grpSpPr>
          <a:xfrm>
            <a:off x="3810000" y="4876800"/>
            <a:ext cx="4495800" cy="1752600"/>
            <a:chOff x="1440" y="3072"/>
            <a:chExt cx="2832" cy="1104"/>
          </a:xfrm>
        </p:grpSpPr>
        <p:sp>
          <p:nvSpPr>
            <p:cNvPr id="1726" name="Google Shape;1726;p173"/>
            <p:cNvSpPr/>
            <p:nvPr/>
          </p:nvSpPr>
          <p:spPr>
            <a:xfrm>
              <a:off x="1440" y="3072"/>
              <a:ext cx="2832" cy="1104"/>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27" name="Google Shape;1727;p173"/>
            <p:cNvSpPr txBox="1"/>
            <p:nvPr/>
          </p:nvSpPr>
          <p:spPr>
            <a:xfrm>
              <a:off x="1550" y="3163"/>
              <a:ext cx="1138" cy="9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Number:1</a:t>
              </a:r>
              <a:endParaRPr/>
            </a:p>
            <a:p>
              <a:pPr marL="0" marR="0" lvl="0" indent="0" algn="l" rtl="0">
                <a:spcBef>
                  <a:spcPts val="120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Number:2</a:t>
              </a:r>
              <a:endParaRPr/>
            </a:p>
            <a:p>
              <a:pPr marL="0" marR="0" lvl="0" indent="0" algn="l" rtl="0">
                <a:spcBef>
                  <a:spcPts val="1200"/>
                </a:spcBef>
                <a:spcAft>
                  <a:spcPts val="0"/>
                </a:spcAft>
                <a:buClr>
                  <a:srgbClr val="404040"/>
                </a:buClr>
                <a:buSzPts val="2400"/>
                <a:buFont typeface="Noto Sans Symbols"/>
                <a:buNone/>
              </a:pPr>
              <a:endParaRPr sz="2400" b="1">
                <a:solidFill>
                  <a:schemeClr val="dk1"/>
                </a:solidFill>
                <a:latin typeface="Arial"/>
                <a:ea typeface="Arial"/>
                <a:cs typeface="Arial"/>
                <a:sym typeface="Arial"/>
              </a:endParaRPr>
            </a:p>
          </p:txBody>
        </p:sp>
      </p:grpSp>
      <p:sp>
        <p:nvSpPr>
          <p:cNvPr id="1728" name="Google Shape;1728;p173"/>
          <p:cNvSpPr/>
          <p:nvPr/>
        </p:nvSpPr>
        <p:spPr>
          <a:xfrm>
            <a:off x="5038725" y="2420938"/>
            <a:ext cx="1828800"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  num &lt;= 3</a:t>
            </a:r>
            <a:endParaRPr sz="2400">
              <a:solidFill>
                <a:schemeClr val="dk1"/>
              </a:solidFill>
              <a:latin typeface="Arial"/>
              <a:ea typeface="Arial"/>
              <a:cs typeface="Arial"/>
              <a:sym typeface="Aria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p174"/>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35" name="Google Shape;1735;p174"/>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736" name="Google Shape;1736;p174"/>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920"/>
              <a:buFont typeface="Arial"/>
              <a:buNone/>
            </a:pPr>
            <a:r>
              <a:rPr lang="en-US" sz="2400" b="1">
                <a:solidFill>
                  <a:srgbClr val="3F3F3F"/>
                </a:solidFill>
                <a:latin typeface="Arial"/>
                <a:ea typeface="Arial"/>
                <a:cs typeface="Arial"/>
                <a:sym typeface="Arial"/>
              </a:rPr>
              <a:t>int   num;</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Arial"/>
              <a:buNone/>
            </a:pPr>
            <a:r>
              <a:rPr lang="en-US" sz="2400" b="1">
                <a:solidFill>
                  <a:srgbClr val="3F3F3F"/>
                </a:solidFill>
                <a:latin typeface="Arial"/>
                <a:ea typeface="Arial"/>
                <a:cs typeface="Arial"/>
                <a:sym typeface="Arial"/>
              </a:rPr>
              <a:t>for  ( </a:t>
            </a:r>
            <a:r>
              <a:rPr lang="en-US" sz="2400" b="1">
                <a:solidFill>
                  <a:schemeClr val="dk2"/>
                </a:solidFill>
                <a:latin typeface="Arial"/>
                <a:ea typeface="Arial"/>
                <a:cs typeface="Arial"/>
                <a:sym typeface="Arial"/>
              </a:rPr>
              <a:t>num = 1 </a:t>
            </a:r>
            <a:r>
              <a:rPr lang="en-US" sz="2400" b="1">
                <a:solidFill>
                  <a:srgbClr val="3F3F3F"/>
                </a:solidFill>
                <a:latin typeface="Arial"/>
                <a:ea typeface="Arial"/>
                <a:cs typeface="Arial"/>
                <a:sym typeface="Arial"/>
              </a:rPr>
              <a:t>;   </a:t>
            </a:r>
            <a:r>
              <a:rPr lang="en-US" sz="2400" b="1">
                <a:solidFill>
                  <a:srgbClr val="0000CC"/>
                </a:solidFill>
                <a:latin typeface="Arial"/>
                <a:ea typeface="Arial"/>
                <a:cs typeface="Arial"/>
                <a:sym typeface="Arial"/>
              </a:rPr>
              <a:t>num &lt;= 3</a:t>
            </a:r>
            <a:r>
              <a:rPr lang="en-US" sz="2400" b="1">
                <a:solidFill>
                  <a:schemeClr val="accent2"/>
                </a:solidFill>
                <a:latin typeface="Arial"/>
                <a:ea typeface="Arial"/>
                <a:cs typeface="Arial"/>
                <a:sym typeface="Arial"/>
              </a:rPr>
              <a:t>  </a:t>
            </a:r>
            <a:r>
              <a:rPr lang="en-US" sz="2400" b="1">
                <a:solidFill>
                  <a:srgbClr val="3F3F3F"/>
                </a:solidFill>
                <a:latin typeface="Arial"/>
                <a:ea typeface="Arial"/>
                <a:cs typeface="Arial"/>
                <a:sym typeface="Arial"/>
              </a:rPr>
              <a:t>;  </a:t>
            </a:r>
            <a:r>
              <a:rPr lang="en-US" sz="2400" b="1">
                <a:solidFill>
                  <a:srgbClr val="FF0000"/>
                </a:solidFill>
                <a:latin typeface="Arial"/>
                <a:ea typeface="Arial"/>
                <a:cs typeface="Arial"/>
                <a:sym typeface="Arial"/>
              </a:rPr>
              <a:t>num++</a:t>
            </a:r>
            <a:r>
              <a:rPr lang="en-US" sz="2400" b="1">
                <a:solidFill>
                  <a:schemeClr val="hlink"/>
                </a:solidFill>
                <a:latin typeface="Arial"/>
                <a:ea typeface="Arial"/>
                <a:cs typeface="Arial"/>
                <a:sym typeface="Arial"/>
              </a:rPr>
              <a:t> </a:t>
            </a:r>
            <a:r>
              <a:rPr lang="en-US" sz="2400" b="1">
                <a:solidFill>
                  <a:srgbClr val="3F3F3F"/>
                </a:solidFill>
                <a:latin typeface="Arial"/>
                <a:ea typeface="Arial"/>
                <a:cs typeface="Arial"/>
                <a:sym typeface="Arial"/>
              </a:rPr>
              <a:t>) </a:t>
            </a:r>
            <a:endParaRPr/>
          </a:p>
          <a:p>
            <a:pPr marL="342900" lvl="0" indent="-342900" algn="l" rtl="0">
              <a:spcBef>
                <a:spcPts val="1000"/>
              </a:spcBef>
              <a:spcAft>
                <a:spcPts val="0"/>
              </a:spcAft>
              <a:buSzPts val="1920"/>
              <a:buFont typeface="Arial"/>
              <a:buNone/>
            </a:pPr>
            <a:endParaRPr sz="2400" b="1">
              <a:solidFill>
                <a:srgbClr val="3F3F3F"/>
              </a:solidFill>
              <a:latin typeface="Arial"/>
              <a:ea typeface="Arial"/>
              <a:cs typeface="Arial"/>
              <a:sym typeface="Arial"/>
            </a:endParaRPr>
          </a:p>
          <a:p>
            <a:pPr marL="342900" lvl="0" indent="-342900" algn="l" rtl="0">
              <a:spcBef>
                <a:spcPts val="1000"/>
              </a:spcBef>
              <a:spcAft>
                <a:spcPts val="0"/>
              </a:spcAft>
              <a:buSzPts val="1920"/>
              <a:buFont typeface="Noto Sans Symbols"/>
              <a:buNone/>
            </a:pPr>
            <a:r>
              <a:rPr lang="en-US" sz="2400" b="1">
                <a:solidFill>
                  <a:srgbClr val="3F3F3F"/>
                </a:solidFill>
                <a:latin typeface="Arial"/>
                <a:ea typeface="Arial"/>
                <a:cs typeface="Arial"/>
                <a:sym typeface="Arial"/>
              </a:rPr>
              <a:t>       </a:t>
            </a:r>
            <a:r>
              <a:rPr lang="en-US" sz="2000" b="1">
                <a:solidFill>
                  <a:srgbClr val="3F3F3F"/>
                </a:solidFill>
                <a:latin typeface="Arial"/>
                <a:ea typeface="Arial"/>
                <a:cs typeface="Arial"/>
                <a:sym typeface="Arial"/>
              </a:rPr>
              <a:t>  </a:t>
            </a:r>
            <a:r>
              <a:rPr lang="en-US" sz="2400" b="1">
                <a:solidFill>
                  <a:srgbClr val="3F3F3F"/>
                </a:solidFill>
                <a:latin typeface="Arial"/>
                <a:ea typeface="Arial"/>
                <a:cs typeface="Arial"/>
                <a:sym typeface="Arial"/>
              </a:rPr>
              <a:t>  </a:t>
            </a:r>
            <a:endParaRPr/>
          </a:p>
        </p:txBody>
      </p:sp>
      <p:sp>
        <p:nvSpPr>
          <p:cNvPr id="1737" name="Google Shape;1737;p174"/>
          <p:cNvSpPr/>
          <p:nvPr/>
        </p:nvSpPr>
        <p:spPr>
          <a:xfrm>
            <a:off x="2563813" y="3276600"/>
            <a:ext cx="6865937"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cout  &lt;&lt; “Number:”&lt;&lt; num  &lt;&lt;  endl;</a:t>
            </a:r>
            <a:endParaRPr sz="2400">
              <a:solidFill>
                <a:schemeClr val="dk1"/>
              </a:solidFill>
              <a:latin typeface="Arial"/>
              <a:ea typeface="Arial"/>
              <a:cs typeface="Arial"/>
              <a:sym typeface="Arial"/>
            </a:endParaRPr>
          </a:p>
        </p:txBody>
      </p:sp>
      <p:sp>
        <p:nvSpPr>
          <p:cNvPr id="1738" name="Google Shape;1738;p174"/>
          <p:cNvSpPr/>
          <p:nvPr/>
        </p:nvSpPr>
        <p:spPr>
          <a:xfrm>
            <a:off x="2971800" y="457200"/>
            <a:ext cx="681038" cy="665163"/>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39" name="Google Shape;1739;p174"/>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740" name="Google Shape;1740;p174"/>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741" name="Google Shape;1741;p174"/>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3</a:t>
            </a:r>
            <a:endParaRPr/>
          </a:p>
        </p:txBody>
      </p:sp>
      <p:grpSp>
        <p:nvGrpSpPr>
          <p:cNvPr id="1742" name="Google Shape;1742;p174"/>
          <p:cNvGrpSpPr/>
          <p:nvPr/>
        </p:nvGrpSpPr>
        <p:grpSpPr>
          <a:xfrm>
            <a:off x="3810000" y="4876800"/>
            <a:ext cx="4495800" cy="1752600"/>
            <a:chOff x="1440" y="3072"/>
            <a:chExt cx="2832" cy="1104"/>
          </a:xfrm>
        </p:grpSpPr>
        <p:sp>
          <p:nvSpPr>
            <p:cNvPr id="1743" name="Google Shape;1743;p174"/>
            <p:cNvSpPr/>
            <p:nvPr/>
          </p:nvSpPr>
          <p:spPr>
            <a:xfrm>
              <a:off x="1440" y="3072"/>
              <a:ext cx="2832" cy="1104"/>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44" name="Google Shape;1744;p174"/>
            <p:cNvSpPr txBox="1"/>
            <p:nvPr/>
          </p:nvSpPr>
          <p:spPr>
            <a:xfrm>
              <a:off x="1550" y="3163"/>
              <a:ext cx="1138" cy="9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Number:1</a:t>
              </a:r>
              <a:endParaRPr/>
            </a:p>
            <a:p>
              <a:pPr marL="0" marR="0" lvl="0" indent="0" algn="l" rtl="0">
                <a:spcBef>
                  <a:spcPts val="120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Number:2</a:t>
              </a:r>
              <a:endParaRPr/>
            </a:p>
            <a:p>
              <a:pPr marL="0" marR="0" lvl="0" indent="0" algn="l" rtl="0">
                <a:spcBef>
                  <a:spcPts val="120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Number:3</a:t>
              </a:r>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175"/>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51" name="Google Shape;1751;p175"/>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752" name="Google Shape;1752;p175"/>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SzPct val="80000"/>
              <a:buFont typeface="Arial"/>
              <a:buNone/>
            </a:pPr>
            <a:r>
              <a:rPr lang="en-US" sz="2800" b="1">
                <a:solidFill>
                  <a:srgbClr val="3F3F3F"/>
                </a:solidFill>
                <a:latin typeface="Arial"/>
                <a:ea typeface="Arial"/>
                <a:cs typeface="Arial"/>
                <a:sym typeface="Arial"/>
              </a:rPr>
              <a:t>int   num;</a:t>
            </a:r>
            <a:endParaRPr/>
          </a:p>
          <a:p>
            <a:pPr marL="342900" lvl="0" indent="-342900" algn="l" rtl="0">
              <a:spcBef>
                <a:spcPts val="1000"/>
              </a:spcBef>
              <a:spcAft>
                <a:spcPts val="0"/>
              </a:spcAft>
              <a:buSzPct val="80000"/>
              <a:buFont typeface="Arial"/>
              <a:buNone/>
            </a:pPr>
            <a:endParaRPr sz="2800" b="1">
              <a:solidFill>
                <a:srgbClr val="3F3F3F"/>
              </a:solidFill>
              <a:latin typeface="Arial"/>
              <a:ea typeface="Arial"/>
              <a:cs typeface="Arial"/>
              <a:sym typeface="Arial"/>
            </a:endParaRPr>
          </a:p>
          <a:p>
            <a:pPr marL="342900" lvl="0" indent="-342900" algn="l" rtl="0">
              <a:spcBef>
                <a:spcPts val="1000"/>
              </a:spcBef>
              <a:spcAft>
                <a:spcPts val="0"/>
              </a:spcAft>
              <a:buSzPct val="80000"/>
              <a:buFont typeface="Arial"/>
              <a:buNone/>
            </a:pPr>
            <a:r>
              <a:rPr lang="en-US" sz="2800" b="1">
                <a:solidFill>
                  <a:srgbClr val="3F3F3F"/>
                </a:solidFill>
                <a:latin typeface="Arial"/>
                <a:ea typeface="Arial"/>
                <a:cs typeface="Arial"/>
                <a:sym typeface="Arial"/>
              </a:rPr>
              <a:t>for  ( </a:t>
            </a:r>
            <a:r>
              <a:rPr lang="en-US" sz="2800" b="1">
                <a:solidFill>
                  <a:schemeClr val="dk2"/>
                </a:solidFill>
                <a:latin typeface="Arial"/>
                <a:ea typeface="Arial"/>
                <a:cs typeface="Arial"/>
                <a:sym typeface="Arial"/>
              </a:rPr>
              <a:t>num = 1 </a:t>
            </a:r>
            <a:r>
              <a:rPr lang="en-US" sz="2800" b="1">
                <a:solidFill>
                  <a:srgbClr val="3F3F3F"/>
                </a:solidFill>
                <a:latin typeface="Arial"/>
                <a:ea typeface="Arial"/>
                <a:cs typeface="Arial"/>
                <a:sym typeface="Arial"/>
              </a:rPr>
              <a:t>;   </a:t>
            </a:r>
            <a:r>
              <a:rPr lang="en-US" sz="2800" b="1">
                <a:solidFill>
                  <a:srgbClr val="0000CC"/>
                </a:solidFill>
                <a:latin typeface="Arial"/>
                <a:ea typeface="Arial"/>
                <a:cs typeface="Arial"/>
                <a:sym typeface="Arial"/>
              </a:rPr>
              <a:t>num &lt;= 3</a:t>
            </a:r>
            <a:r>
              <a:rPr lang="en-US" sz="2800" b="1">
                <a:solidFill>
                  <a:schemeClr val="accent2"/>
                </a:solidFill>
                <a:latin typeface="Arial"/>
                <a:ea typeface="Arial"/>
                <a:cs typeface="Arial"/>
                <a:sym typeface="Arial"/>
              </a:rPr>
              <a:t>  </a:t>
            </a:r>
            <a:r>
              <a:rPr lang="en-US" sz="2800" b="1">
                <a:solidFill>
                  <a:srgbClr val="3F3F3F"/>
                </a:solidFill>
                <a:latin typeface="Arial"/>
                <a:ea typeface="Arial"/>
                <a:cs typeface="Arial"/>
                <a:sym typeface="Arial"/>
              </a:rPr>
              <a:t>;  </a:t>
            </a:r>
            <a:endParaRPr/>
          </a:p>
          <a:p>
            <a:pPr marL="342900" lvl="0" indent="-342900" algn="l" rtl="0">
              <a:spcBef>
                <a:spcPts val="1000"/>
              </a:spcBef>
              <a:spcAft>
                <a:spcPts val="0"/>
              </a:spcAft>
              <a:buSzPct val="80000"/>
              <a:buFont typeface="Arial"/>
              <a:buNone/>
            </a:pPr>
            <a:endParaRPr sz="2800" b="1">
              <a:solidFill>
                <a:srgbClr val="3F3F3F"/>
              </a:solidFill>
              <a:latin typeface="Arial"/>
              <a:ea typeface="Arial"/>
              <a:cs typeface="Arial"/>
              <a:sym typeface="Arial"/>
            </a:endParaRPr>
          </a:p>
          <a:p>
            <a:pPr marL="342900" lvl="0" indent="-342900" algn="l" rtl="0">
              <a:spcBef>
                <a:spcPts val="1000"/>
              </a:spcBef>
              <a:spcAft>
                <a:spcPts val="0"/>
              </a:spcAft>
              <a:buSzPct val="80000"/>
              <a:buFont typeface="Noto Sans Symbols"/>
              <a:buNone/>
            </a:pPr>
            <a:r>
              <a:rPr lang="en-US" sz="2800" b="1">
                <a:solidFill>
                  <a:srgbClr val="3F3F3F"/>
                </a:solidFill>
                <a:latin typeface="Arial"/>
                <a:ea typeface="Arial"/>
                <a:cs typeface="Arial"/>
                <a:sym typeface="Arial"/>
              </a:rPr>
              <a:t>       cout  &lt;&lt; “Number:”&lt;&lt; num  &lt;&lt;  endl;</a:t>
            </a:r>
            <a:endParaRPr/>
          </a:p>
          <a:p>
            <a:pPr marL="342900" lvl="0" indent="-342900" algn="l" rtl="0">
              <a:spcBef>
                <a:spcPts val="1000"/>
              </a:spcBef>
              <a:spcAft>
                <a:spcPts val="0"/>
              </a:spcAft>
              <a:buSzPct val="80000"/>
              <a:buFont typeface="Arial"/>
              <a:buNone/>
            </a:pPr>
            <a:r>
              <a:rPr lang="en-US" sz="2000" b="1">
                <a:solidFill>
                  <a:srgbClr val="3F3F3F"/>
                </a:solidFill>
                <a:latin typeface="Arial"/>
                <a:ea typeface="Arial"/>
                <a:cs typeface="Arial"/>
                <a:sym typeface="Arial"/>
              </a:rPr>
              <a:t>  </a:t>
            </a:r>
            <a:r>
              <a:rPr lang="en-US" sz="2400" b="1">
                <a:solidFill>
                  <a:srgbClr val="3F3F3F"/>
                </a:solidFill>
                <a:latin typeface="Arial"/>
                <a:ea typeface="Arial"/>
                <a:cs typeface="Arial"/>
                <a:sym typeface="Arial"/>
              </a:rPr>
              <a:t>  </a:t>
            </a:r>
            <a:endParaRPr/>
          </a:p>
        </p:txBody>
      </p:sp>
      <p:sp>
        <p:nvSpPr>
          <p:cNvPr id="1753" name="Google Shape;1753;p175"/>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54" name="Google Shape;1754;p175"/>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755" name="Google Shape;1755;p175"/>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756" name="Google Shape;1756;p175"/>
          <p:cNvSpPr/>
          <p:nvPr/>
        </p:nvSpPr>
        <p:spPr>
          <a:xfrm>
            <a:off x="6858000" y="2232025"/>
            <a:ext cx="2590800"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FF0000"/>
              </a:buClr>
              <a:buSzPts val="2400"/>
              <a:buFont typeface="Noto Sans Symbols"/>
              <a:buNone/>
            </a:pPr>
            <a:r>
              <a:rPr lang="en-US" sz="2400" b="1">
                <a:solidFill>
                  <a:srgbClr val="FF0000"/>
                </a:solidFill>
                <a:latin typeface="Arial"/>
                <a:ea typeface="Arial"/>
                <a:cs typeface="Arial"/>
                <a:sym typeface="Arial"/>
              </a:rPr>
              <a:t>num++</a:t>
            </a:r>
            <a:r>
              <a:rPr lang="en-US" sz="2400" b="1">
                <a:solidFill>
                  <a:schemeClr val="hlink"/>
                </a:solidFill>
                <a:latin typeface="Arial"/>
                <a:ea typeface="Arial"/>
                <a:cs typeface="Arial"/>
                <a:sym typeface="Arial"/>
              </a:rPr>
              <a:t> </a:t>
            </a:r>
            <a:r>
              <a:rPr lang="en-US" sz="2400" b="1">
                <a:solidFill>
                  <a:schemeClr val="dk1"/>
                </a:solidFill>
                <a:latin typeface="Arial"/>
                <a:ea typeface="Arial"/>
                <a:cs typeface="Arial"/>
                <a:sym typeface="Arial"/>
              </a:rPr>
              <a:t>)</a:t>
            </a:r>
            <a:endParaRPr sz="2400">
              <a:solidFill>
                <a:schemeClr val="dk1"/>
              </a:solidFill>
              <a:latin typeface="Arial"/>
              <a:ea typeface="Arial"/>
              <a:cs typeface="Arial"/>
              <a:sym typeface="Arial"/>
            </a:endParaRPr>
          </a:p>
        </p:txBody>
      </p:sp>
      <p:sp>
        <p:nvSpPr>
          <p:cNvPr id="1757" name="Google Shape;1757;p175"/>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4</a:t>
            </a:r>
            <a:endParaRPr/>
          </a:p>
        </p:txBody>
      </p:sp>
      <p:grpSp>
        <p:nvGrpSpPr>
          <p:cNvPr id="1758" name="Google Shape;1758;p175"/>
          <p:cNvGrpSpPr/>
          <p:nvPr/>
        </p:nvGrpSpPr>
        <p:grpSpPr>
          <a:xfrm>
            <a:off x="3810000" y="4876800"/>
            <a:ext cx="4495800" cy="1752600"/>
            <a:chOff x="1440" y="3072"/>
            <a:chExt cx="2832" cy="1104"/>
          </a:xfrm>
        </p:grpSpPr>
        <p:sp>
          <p:nvSpPr>
            <p:cNvPr id="1759" name="Google Shape;1759;p175"/>
            <p:cNvSpPr/>
            <p:nvPr/>
          </p:nvSpPr>
          <p:spPr>
            <a:xfrm>
              <a:off x="1440" y="3072"/>
              <a:ext cx="2832" cy="1104"/>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60" name="Google Shape;1760;p175"/>
            <p:cNvSpPr txBox="1"/>
            <p:nvPr/>
          </p:nvSpPr>
          <p:spPr>
            <a:xfrm>
              <a:off x="1550" y="3163"/>
              <a:ext cx="1138" cy="9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Number:1</a:t>
              </a:r>
              <a:endParaRPr/>
            </a:p>
            <a:p>
              <a:pPr marL="0" marR="0" lvl="0" indent="0" algn="l" rtl="0">
                <a:spcBef>
                  <a:spcPts val="120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Number:2</a:t>
              </a:r>
              <a:endParaRPr/>
            </a:p>
            <a:p>
              <a:pPr marL="0" marR="0" lvl="0" indent="0" algn="l" rtl="0">
                <a:spcBef>
                  <a:spcPts val="120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Number:3</a:t>
              </a:r>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176"/>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67" name="Google Shape;1767;p176"/>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768" name="Google Shape;1768;p176"/>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fontScale="77500" lnSpcReduction="20000"/>
          </a:bodyPr>
          <a:lstStyle/>
          <a:p>
            <a:pPr marL="342900" lvl="0" indent="-342900" algn="l" rtl="0">
              <a:spcBef>
                <a:spcPts val="0"/>
              </a:spcBef>
              <a:spcAft>
                <a:spcPts val="0"/>
              </a:spcAft>
              <a:buSzPct val="80000"/>
              <a:buFont typeface="Arial"/>
              <a:buNone/>
            </a:pPr>
            <a:r>
              <a:rPr lang="en-US" sz="2200" b="1">
                <a:latin typeface="Arial"/>
                <a:ea typeface="Arial"/>
                <a:cs typeface="Arial"/>
                <a:sym typeface="Arial"/>
              </a:rPr>
              <a:t>int   num;</a:t>
            </a:r>
            <a:endParaRPr/>
          </a:p>
          <a:p>
            <a:pPr marL="342900" lvl="0" indent="-342900" algn="l" rtl="0">
              <a:spcBef>
                <a:spcPts val="1000"/>
              </a:spcBef>
              <a:spcAft>
                <a:spcPts val="0"/>
              </a:spcAft>
              <a:buSzPct val="80000"/>
              <a:buFont typeface="Arial"/>
              <a:buNone/>
            </a:pPr>
            <a:endParaRPr sz="2200" b="1">
              <a:latin typeface="Arial"/>
              <a:ea typeface="Arial"/>
              <a:cs typeface="Arial"/>
              <a:sym typeface="Arial"/>
            </a:endParaRPr>
          </a:p>
          <a:p>
            <a:pPr marL="342900" lvl="0" indent="-342900" algn="l" rtl="0">
              <a:spcBef>
                <a:spcPts val="1000"/>
              </a:spcBef>
              <a:spcAft>
                <a:spcPts val="0"/>
              </a:spcAft>
              <a:buSzPct val="80000"/>
              <a:buFont typeface="Arial"/>
              <a:buNone/>
            </a:pPr>
            <a:r>
              <a:rPr lang="en-US" sz="2200" b="1">
                <a:latin typeface="Arial"/>
                <a:ea typeface="Arial"/>
                <a:cs typeface="Arial"/>
                <a:sym typeface="Arial"/>
              </a:rPr>
              <a:t>for  ( </a:t>
            </a:r>
            <a:r>
              <a:rPr lang="en-US" sz="2200" b="1">
                <a:solidFill>
                  <a:schemeClr val="dk2"/>
                </a:solidFill>
                <a:latin typeface="Arial"/>
                <a:ea typeface="Arial"/>
                <a:cs typeface="Arial"/>
                <a:sym typeface="Arial"/>
              </a:rPr>
              <a:t>num = 1 </a:t>
            </a:r>
            <a:r>
              <a:rPr lang="en-US" sz="2200" b="1">
                <a:latin typeface="Arial"/>
                <a:ea typeface="Arial"/>
                <a:cs typeface="Arial"/>
                <a:sym typeface="Arial"/>
              </a:rPr>
              <a:t>;						;  </a:t>
            </a:r>
            <a:r>
              <a:rPr lang="en-US" sz="2200" b="1">
                <a:solidFill>
                  <a:srgbClr val="FF0000"/>
                </a:solidFill>
                <a:latin typeface="Arial"/>
                <a:ea typeface="Arial"/>
                <a:cs typeface="Arial"/>
                <a:sym typeface="Arial"/>
              </a:rPr>
              <a:t>num++</a:t>
            </a:r>
            <a:r>
              <a:rPr lang="en-US" sz="2200" b="1">
                <a:solidFill>
                  <a:schemeClr val="hlink"/>
                </a:solidFill>
                <a:latin typeface="Arial"/>
                <a:ea typeface="Arial"/>
                <a:cs typeface="Arial"/>
                <a:sym typeface="Arial"/>
              </a:rPr>
              <a:t> </a:t>
            </a:r>
            <a:r>
              <a:rPr lang="en-US" sz="2200" b="1">
                <a:latin typeface="Arial"/>
                <a:ea typeface="Arial"/>
                <a:cs typeface="Arial"/>
                <a:sym typeface="Arial"/>
              </a:rPr>
              <a:t>) </a:t>
            </a:r>
            <a:endParaRPr/>
          </a:p>
          <a:p>
            <a:pPr marL="342900" lvl="0" indent="-342900" algn="l" rtl="0">
              <a:spcBef>
                <a:spcPts val="1000"/>
              </a:spcBef>
              <a:spcAft>
                <a:spcPts val="0"/>
              </a:spcAft>
              <a:buSzPct val="80000"/>
              <a:buFont typeface="Arial"/>
              <a:buNone/>
            </a:pPr>
            <a:endParaRPr sz="2200" b="1">
              <a:latin typeface="Arial"/>
              <a:ea typeface="Arial"/>
              <a:cs typeface="Arial"/>
              <a:sym typeface="Arial"/>
            </a:endParaRPr>
          </a:p>
          <a:p>
            <a:pPr marL="342900" lvl="0" indent="-342900" algn="l" rtl="0">
              <a:spcBef>
                <a:spcPts val="1000"/>
              </a:spcBef>
              <a:spcAft>
                <a:spcPts val="0"/>
              </a:spcAft>
              <a:buSzPct val="80000"/>
              <a:buFont typeface="Noto Sans Symbols"/>
              <a:buNone/>
            </a:pPr>
            <a:r>
              <a:rPr lang="en-US" sz="2200" b="1">
                <a:latin typeface="Arial"/>
                <a:ea typeface="Arial"/>
                <a:cs typeface="Arial"/>
                <a:sym typeface="Arial"/>
              </a:rPr>
              <a:t>       cout  &lt;&lt; “Number:”&lt;&lt; num  &lt;&lt;  endl;</a:t>
            </a:r>
            <a:endParaRPr/>
          </a:p>
          <a:p>
            <a:pPr marL="342900" lvl="0" indent="-342900" algn="l" rtl="0">
              <a:spcBef>
                <a:spcPts val="1000"/>
              </a:spcBef>
              <a:spcAft>
                <a:spcPts val="0"/>
              </a:spcAft>
              <a:buSzPct val="80000"/>
              <a:buFont typeface="Arial"/>
              <a:buNone/>
            </a:pPr>
            <a:r>
              <a:rPr lang="en-US" sz="2200" b="1">
                <a:latin typeface="Arial"/>
                <a:ea typeface="Arial"/>
                <a:cs typeface="Arial"/>
                <a:sym typeface="Arial"/>
              </a:rPr>
              <a:t>    </a:t>
            </a:r>
            <a:endParaRPr/>
          </a:p>
        </p:txBody>
      </p:sp>
      <p:sp>
        <p:nvSpPr>
          <p:cNvPr id="1769" name="Google Shape;1769;p176"/>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70" name="Google Shape;1770;p176"/>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771" name="Google Shape;1771;p176"/>
          <p:cNvSpPr txBox="1"/>
          <p:nvPr/>
        </p:nvSpPr>
        <p:spPr>
          <a:xfrm>
            <a:off x="5268913" y="4230688"/>
            <a:ext cx="1436687"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OUTPUT</a:t>
            </a:r>
            <a:endParaRPr sz="2400">
              <a:solidFill>
                <a:schemeClr val="dk1"/>
              </a:solidFill>
              <a:latin typeface="Arial"/>
              <a:ea typeface="Arial"/>
              <a:cs typeface="Arial"/>
              <a:sym typeface="Arial"/>
            </a:endParaRPr>
          </a:p>
        </p:txBody>
      </p:sp>
      <p:sp>
        <p:nvSpPr>
          <p:cNvPr id="1772" name="Google Shape;1772;p176"/>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4</a:t>
            </a:r>
            <a:endParaRPr/>
          </a:p>
        </p:txBody>
      </p:sp>
      <p:sp>
        <p:nvSpPr>
          <p:cNvPr id="1773" name="Google Shape;1773;p176"/>
          <p:cNvSpPr txBox="1"/>
          <p:nvPr/>
        </p:nvSpPr>
        <p:spPr>
          <a:xfrm>
            <a:off x="5487988" y="1944688"/>
            <a:ext cx="87947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false</a:t>
            </a:r>
            <a:endParaRPr sz="2400">
              <a:solidFill>
                <a:srgbClr val="0000CC"/>
              </a:solidFill>
              <a:latin typeface="Arial"/>
              <a:ea typeface="Arial"/>
              <a:cs typeface="Arial"/>
              <a:sym typeface="Arial"/>
            </a:endParaRPr>
          </a:p>
        </p:txBody>
      </p:sp>
      <p:grpSp>
        <p:nvGrpSpPr>
          <p:cNvPr id="1774" name="Google Shape;1774;p176"/>
          <p:cNvGrpSpPr/>
          <p:nvPr/>
        </p:nvGrpSpPr>
        <p:grpSpPr>
          <a:xfrm>
            <a:off x="3810000" y="4876800"/>
            <a:ext cx="4495800" cy="1752600"/>
            <a:chOff x="1440" y="3072"/>
            <a:chExt cx="2832" cy="1104"/>
          </a:xfrm>
        </p:grpSpPr>
        <p:sp>
          <p:nvSpPr>
            <p:cNvPr id="1775" name="Google Shape;1775;p176"/>
            <p:cNvSpPr/>
            <p:nvPr/>
          </p:nvSpPr>
          <p:spPr>
            <a:xfrm>
              <a:off x="1440" y="3072"/>
              <a:ext cx="2832" cy="1104"/>
            </a:xfrm>
            <a:prstGeom prst="rect">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76" name="Google Shape;1776;p176"/>
            <p:cNvSpPr txBox="1"/>
            <p:nvPr/>
          </p:nvSpPr>
          <p:spPr>
            <a:xfrm>
              <a:off x="1550" y="3163"/>
              <a:ext cx="1138" cy="9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Number:1</a:t>
              </a:r>
              <a:endParaRPr/>
            </a:p>
            <a:p>
              <a:pPr marL="0" marR="0" lvl="0" indent="0" algn="l" rtl="0">
                <a:spcBef>
                  <a:spcPts val="120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Number:2</a:t>
              </a:r>
              <a:endParaRPr/>
            </a:p>
            <a:p>
              <a:pPr marL="0" marR="0" lvl="0" indent="0" algn="l" rtl="0">
                <a:spcBef>
                  <a:spcPts val="120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Number:3</a:t>
              </a:r>
              <a:endParaRPr/>
            </a:p>
          </p:txBody>
        </p:sp>
      </p:grpSp>
      <p:sp>
        <p:nvSpPr>
          <p:cNvPr id="1777" name="Google Shape;1777;p176"/>
          <p:cNvSpPr/>
          <p:nvPr/>
        </p:nvSpPr>
        <p:spPr>
          <a:xfrm>
            <a:off x="5268913" y="2517775"/>
            <a:ext cx="1828800"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num &lt;= 3</a:t>
            </a:r>
            <a:endParaRPr sz="2400">
              <a:solidFill>
                <a:schemeClr val="dk1"/>
              </a:solidFill>
              <a:latin typeface="Arial"/>
              <a:ea typeface="Arial"/>
              <a:cs typeface="Arial"/>
              <a:sym typeface="A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Google Shape;1783;p177"/>
          <p:cNvSpPr/>
          <p:nvPr/>
        </p:nvSpPr>
        <p:spPr>
          <a:xfrm>
            <a:off x="2590800" y="1616075"/>
            <a:ext cx="6858000" cy="2498725"/>
          </a:xfrm>
          <a:prstGeom prst="rect">
            <a:avLst/>
          </a:prstGeom>
          <a:solidFill>
            <a:srgbClr val="FFFFFF"/>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84" name="Google Shape;1784;p177"/>
          <p:cNvSpPr txBox="1">
            <a:spLocks noGrp="1"/>
          </p:cNvSpPr>
          <p:nvPr>
            <p:ph type="title"/>
          </p:nvPr>
        </p:nvSpPr>
        <p:spPr>
          <a:xfrm>
            <a:off x="3746500" y="174625"/>
            <a:ext cx="6762750" cy="96837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Example of Repetition</a:t>
            </a:r>
            <a:endParaRPr/>
          </a:p>
        </p:txBody>
      </p:sp>
      <p:sp>
        <p:nvSpPr>
          <p:cNvPr id="1785" name="Google Shape;1785;p177"/>
          <p:cNvSpPr txBox="1">
            <a:spLocks noGrp="1"/>
          </p:cNvSpPr>
          <p:nvPr>
            <p:ph type="body" idx="1"/>
          </p:nvPr>
        </p:nvSpPr>
        <p:spPr>
          <a:xfrm>
            <a:off x="2762250" y="1766888"/>
            <a:ext cx="6381750" cy="2347912"/>
          </a:xfrm>
          <a:prstGeom prst="rect">
            <a:avLst/>
          </a:prstGeom>
          <a:noFill/>
          <a:ln>
            <a:noFill/>
          </a:ln>
        </p:spPr>
        <p:txBody>
          <a:bodyPr spcFirstLastPara="1" wrap="square" lIns="91425" tIns="45700" rIns="91425" bIns="45700" anchor="t" anchorCtr="0">
            <a:normAutofit fontScale="70000" lnSpcReduction="20000"/>
          </a:bodyPr>
          <a:lstStyle/>
          <a:p>
            <a:pPr marL="342900" lvl="0" indent="-342900" algn="l" rtl="0">
              <a:spcBef>
                <a:spcPts val="0"/>
              </a:spcBef>
              <a:spcAft>
                <a:spcPts val="0"/>
              </a:spcAft>
              <a:buSzPct val="79999"/>
              <a:buFont typeface="Arial"/>
              <a:buNone/>
            </a:pPr>
            <a:r>
              <a:rPr lang="en-US" sz="2600" b="1">
                <a:solidFill>
                  <a:srgbClr val="3F3F3F"/>
                </a:solidFill>
                <a:latin typeface="Arial"/>
                <a:ea typeface="Arial"/>
                <a:cs typeface="Arial"/>
                <a:sym typeface="Arial"/>
              </a:rPr>
              <a:t>int   num;</a:t>
            </a:r>
            <a:endParaRPr/>
          </a:p>
          <a:p>
            <a:pPr marL="342900" lvl="0" indent="-342900" algn="l" rtl="0">
              <a:spcBef>
                <a:spcPts val="1000"/>
              </a:spcBef>
              <a:spcAft>
                <a:spcPts val="0"/>
              </a:spcAft>
              <a:buSzPct val="79999"/>
              <a:buFont typeface="Arial"/>
              <a:buNone/>
            </a:pPr>
            <a:endParaRPr sz="2600" b="1">
              <a:solidFill>
                <a:srgbClr val="3F3F3F"/>
              </a:solidFill>
              <a:latin typeface="Arial"/>
              <a:ea typeface="Arial"/>
              <a:cs typeface="Arial"/>
              <a:sym typeface="Arial"/>
            </a:endParaRPr>
          </a:p>
          <a:p>
            <a:pPr marL="342900" lvl="0" indent="-342900" algn="l" rtl="0">
              <a:spcBef>
                <a:spcPts val="1000"/>
              </a:spcBef>
              <a:spcAft>
                <a:spcPts val="0"/>
              </a:spcAft>
              <a:buSzPct val="79999"/>
              <a:buFont typeface="Arial"/>
              <a:buNone/>
            </a:pPr>
            <a:r>
              <a:rPr lang="en-US" sz="2600" b="1">
                <a:solidFill>
                  <a:srgbClr val="3F3F3F"/>
                </a:solidFill>
                <a:latin typeface="Arial"/>
                <a:ea typeface="Arial"/>
                <a:cs typeface="Arial"/>
                <a:sym typeface="Arial"/>
              </a:rPr>
              <a:t>for  ( </a:t>
            </a:r>
            <a:r>
              <a:rPr lang="en-US" sz="2600" b="1">
                <a:solidFill>
                  <a:schemeClr val="dk2"/>
                </a:solidFill>
                <a:latin typeface="Arial"/>
                <a:ea typeface="Arial"/>
                <a:cs typeface="Arial"/>
                <a:sym typeface="Arial"/>
              </a:rPr>
              <a:t>num = 1 </a:t>
            </a:r>
            <a:r>
              <a:rPr lang="en-US" sz="2600" b="1">
                <a:solidFill>
                  <a:srgbClr val="3F3F3F"/>
                </a:solidFill>
                <a:latin typeface="Arial"/>
                <a:ea typeface="Arial"/>
                <a:cs typeface="Arial"/>
                <a:sym typeface="Arial"/>
              </a:rPr>
              <a:t>;					  ;  </a:t>
            </a:r>
            <a:r>
              <a:rPr lang="en-US" sz="2600" b="1">
                <a:solidFill>
                  <a:srgbClr val="FF0000"/>
                </a:solidFill>
                <a:latin typeface="Arial"/>
                <a:ea typeface="Arial"/>
                <a:cs typeface="Arial"/>
                <a:sym typeface="Arial"/>
              </a:rPr>
              <a:t>num++</a:t>
            </a:r>
            <a:r>
              <a:rPr lang="en-US" sz="2600" b="1">
                <a:solidFill>
                  <a:schemeClr val="hlink"/>
                </a:solidFill>
                <a:latin typeface="Arial"/>
                <a:ea typeface="Arial"/>
                <a:cs typeface="Arial"/>
                <a:sym typeface="Arial"/>
              </a:rPr>
              <a:t> </a:t>
            </a:r>
            <a:r>
              <a:rPr lang="en-US" sz="2600" b="1">
                <a:solidFill>
                  <a:srgbClr val="3F3F3F"/>
                </a:solidFill>
                <a:latin typeface="Arial"/>
                <a:ea typeface="Arial"/>
                <a:cs typeface="Arial"/>
                <a:sym typeface="Arial"/>
              </a:rPr>
              <a:t>) </a:t>
            </a:r>
            <a:endParaRPr/>
          </a:p>
          <a:p>
            <a:pPr marL="342900" lvl="0" indent="-342900" algn="l" rtl="0">
              <a:spcBef>
                <a:spcPts val="1000"/>
              </a:spcBef>
              <a:spcAft>
                <a:spcPts val="0"/>
              </a:spcAft>
              <a:buSzPct val="79999"/>
              <a:buFont typeface="Arial"/>
              <a:buNone/>
            </a:pPr>
            <a:endParaRPr sz="2600" b="1">
              <a:solidFill>
                <a:srgbClr val="3F3F3F"/>
              </a:solidFill>
              <a:latin typeface="Arial"/>
              <a:ea typeface="Arial"/>
              <a:cs typeface="Arial"/>
              <a:sym typeface="Arial"/>
            </a:endParaRPr>
          </a:p>
          <a:p>
            <a:pPr marL="342900" lvl="0" indent="-342900" algn="l" rtl="0">
              <a:spcBef>
                <a:spcPts val="1000"/>
              </a:spcBef>
              <a:spcAft>
                <a:spcPts val="0"/>
              </a:spcAft>
              <a:buSzPct val="79999"/>
              <a:buFont typeface="Noto Sans Symbols"/>
              <a:buNone/>
            </a:pPr>
            <a:r>
              <a:rPr lang="en-US" sz="2600" b="1">
                <a:solidFill>
                  <a:srgbClr val="3F3F3F"/>
                </a:solidFill>
                <a:latin typeface="Arial"/>
                <a:ea typeface="Arial"/>
                <a:cs typeface="Arial"/>
                <a:sym typeface="Arial"/>
              </a:rPr>
              <a:t>       cout  &lt;&lt; “Number:”&lt;&lt; num  &lt;&lt;  endl;</a:t>
            </a:r>
            <a:endParaRPr/>
          </a:p>
          <a:p>
            <a:pPr marL="342900" lvl="0" indent="-342900" algn="l" rtl="0">
              <a:spcBef>
                <a:spcPts val="1000"/>
              </a:spcBef>
              <a:spcAft>
                <a:spcPts val="0"/>
              </a:spcAft>
              <a:buSzPct val="80000"/>
              <a:buFont typeface="Arial"/>
              <a:buNone/>
            </a:pPr>
            <a:r>
              <a:rPr lang="en-US" sz="2000" b="1">
                <a:solidFill>
                  <a:srgbClr val="3F3F3F"/>
                </a:solidFill>
                <a:latin typeface="Arial"/>
                <a:ea typeface="Arial"/>
                <a:cs typeface="Arial"/>
                <a:sym typeface="Arial"/>
              </a:rPr>
              <a:t>  </a:t>
            </a:r>
            <a:r>
              <a:rPr lang="en-US" sz="2400" b="1">
                <a:solidFill>
                  <a:srgbClr val="3F3F3F"/>
                </a:solidFill>
                <a:latin typeface="Arial"/>
                <a:ea typeface="Arial"/>
                <a:cs typeface="Arial"/>
                <a:sym typeface="Arial"/>
              </a:rPr>
              <a:t>  </a:t>
            </a:r>
            <a:endParaRPr/>
          </a:p>
        </p:txBody>
      </p:sp>
      <p:sp>
        <p:nvSpPr>
          <p:cNvPr id="1786" name="Google Shape;1786;p177"/>
          <p:cNvSpPr/>
          <p:nvPr/>
        </p:nvSpPr>
        <p:spPr>
          <a:xfrm>
            <a:off x="2949575" y="490538"/>
            <a:ext cx="681038" cy="665162"/>
          </a:xfrm>
          <a:prstGeom prst="rect">
            <a:avLst/>
          </a:prstGeom>
          <a:solidFill>
            <a:srgbClr val="FFCC00"/>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787" name="Google Shape;1787;p177"/>
          <p:cNvSpPr/>
          <p:nvPr/>
        </p:nvSpPr>
        <p:spPr>
          <a:xfrm>
            <a:off x="1981200" y="676275"/>
            <a:ext cx="920750"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rgbClr val="800000"/>
              </a:buClr>
              <a:buSzPts val="2400"/>
              <a:buFont typeface="Noto Sans Symbols"/>
              <a:buNone/>
            </a:pPr>
            <a:r>
              <a:rPr lang="en-US" sz="2400" b="1">
                <a:solidFill>
                  <a:srgbClr val="800000"/>
                </a:solidFill>
                <a:latin typeface="Arial"/>
                <a:ea typeface="Arial"/>
                <a:cs typeface="Arial"/>
                <a:sym typeface="Arial"/>
              </a:rPr>
              <a:t> num</a:t>
            </a:r>
            <a:endParaRPr sz="2000" b="1">
              <a:solidFill>
                <a:srgbClr val="800000"/>
              </a:solidFill>
              <a:latin typeface="Courier New"/>
              <a:ea typeface="Courier New"/>
              <a:cs typeface="Courier New"/>
              <a:sym typeface="Courier New"/>
            </a:endParaRPr>
          </a:p>
        </p:txBody>
      </p:sp>
      <p:sp>
        <p:nvSpPr>
          <p:cNvPr id="1788" name="Google Shape;1788;p177"/>
          <p:cNvSpPr txBox="1"/>
          <p:nvPr/>
        </p:nvSpPr>
        <p:spPr>
          <a:xfrm>
            <a:off x="3276600" y="4330700"/>
            <a:ext cx="5484813" cy="193833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When the loop control condition </a:t>
            </a:r>
            <a:endParaRPr/>
          </a:p>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is evaluated and has value false, the</a:t>
            </a:r>
            <a:endParaRPr/>
          </a:p>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loop is said to be “satisfied” and </a:t>
            </a:r>
            <a:endParaRPr/>
          </a:p>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control passes to the statement</a:t>
            </a:r>
            <a:endParaRPr/>
          </a:p>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following the for statement.</a:t>
            </a:r>
            <a:endParaRPr sz="2400">
              <a:solidFill>
                <a:schemeClr val="dk1"/>
              </a:solidFill>
              <a:latin typeface="Arial"/>
              <a:ea typeface="Arial"/>
              <a:cs typeface="Arial"/>
              <a:sym typeface="Arial"/>
            </a:endParaRPr>
          </a:p>
        </p:txBody>
      </p:sp>
      <p:sp>
        <p:nvSpPr>
          <p:cNvPr id="1789" name="Google Shape;1789;p177"/>
          <p:cNvSpPr/>
          <p:nvPr/>
        </p:nvSpPr>
        <p:spPr>
          <a:xfrm>
            <a:off x="3013075" y="628650"/>
            <a:ext cx="442913" cy="461963"/>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Arial"/>
                <a:ea typeface="Arial"/>
                <a:cs typeface="Arial"/>
                <a:sym typeface="Arial"/>
              </a:rPr>
              <a:t> 4</a:t>
            </a:r>
            <a:endParaRPr/>
          </a:p>
        </p:txBody>
      </p:sp>
      <p:sp>
        <p:nvSpPr>
          <p:cNvPr id="1790" name="Google Shape;1790;p177"/>
          <p:cNvSpPr txBox="1"/>
          <p:nvPr/>
        </p:nvSpPr>
        <p:spPr>
          <a:xfrm>
            <a:off x="5487988" y="1944688"/>
            <a:ext cx="879475" cy="457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false</a:t>
            </a:r>
            <a:endParaRPr sz="2400">
              <a:solidFill>
                <a:srgbClr val="FF0000"/>
              </a:solidFill>
              <a:latin typeface="Arial"/>
              <a:ea typeface="Arial"/>
              <a:cs typeface="Arial"/>
              <a:sym typeface="Arial"/>
            </a:endParaRPr>
          </a:p>
        </p:txBody>
      </p:sp>
      <p:sp>
        <p:nvSpPr>
          <p:cNvPr id="1791" name="Google Shape;1791;p177"/>
          <p:cNvSpPr/>
          <p:nvPr/>
        </p:nvSpPr>
        <p:spPr>
          <a:xfrm>
            <a:off x="5181600" y="2386013"/>
            <a:ext cx="1828800" cy="838200"/>
          </a:xfrm>
          <a:prstGeom prst="rect">
            <a:avLst/>
          </a:prstGeom>
          <a:solidFill>
            <a:srgbClr val="FFCC66"/>
          </a:solidFill>
          <a:ln w="126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0000CC"/>
              </a:buClr>
              <a:buSzPts val="2400"/>
              <a:buFont typeface="Noto Sans Symbols"/>
              <a:buNone/>
            </a:pPr>
            <a:r>
              <a:rPr lang="en-US" sz="2400" b="1">
                <a:solidFill>
                  <a:srgbClr val="0000CC"/>
                </a:solidFill>
                <a:latin typeface="Arial"/>
                <a:ea typeface="Arial"/>
                <a:cs typeface="Arial"/>
                <a:sym typeface="Arial"/>
              </a:rPr>
              <a:t>num &lt;= 3</a:t>
            </a:r>
            <a:endParaRPr sz="24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6"/>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Contd…</a:t>
            </a:r>
            <a:endParaRPr/>
          </a:p>
        </p:txBody>
      </p:sp>
      <p:sp>
        <p:nvSpPr>
          <p:cNvPr id="512" name="Google Shape;512;p16"/>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365760" lvl="0" indent="-120903" algn="l" rtl="0">
              <a:lnSpc>
                <a:spcPct val="100000"/>
              </a:lnSpc>
              <a:spcBef>
                <a:spcPts val="0"/>
              </a:spcBef>
              <a:spcAft>
                <a:spcPts val="0"/>
              </a:spcAft>
              <a:buSzPts val="2560"/>
              <a:buNone/>
            </a:pPr>
            <a:endParaRPr/>
          </a:p>
        </p:txBody>
      </p:sp>
      <p:pic>
        <p:nvPicPr>
          <p:cNvPr id="513" name="Google Shape;513;p16"/>
          <p:cNvPicPr preferRelativeResize="0"/>
          <p:nvPr/>
        </p:nvPicPr>
        <p:blipFill rotWithShape="1">
          <a:blip r:embed="rId3">
            <a:alphaModFix/>
          </a:blip>
          <a:srcRect/>
          <a:stretch/>
        </p:blipFill>
        <p:spPr>
          <a:xfrm>
            <a:off x="1981200" y="1602032"/>
            <a:ext cx="8686800" cy="4646369"/>
          </a:xfrm>
          <a:prstGeom prst="rect">
            <a:avLst/>
          </a:prstGeom>
          <a:noFill/>
          <a:ln>
            <a:noFill/>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795"/>
        <p:cNvGrpSpPr/>
        <p:nvPr/>
      </p:nvGrpSpPr>
      <p:grpSpPr>
        <a:xfrm>
          <a:off x="0" y="0"/>
          <a:ext cx="0" cy="0"/>
          <a:chOff x="0" y="0"/>
          <a:chExt cx="0" cy="0"/>
        </a:xfrm>
      </p:grpSpPr>
      <p:sp>
        <p:nvSpPr>
          <p:cNvPr id="1796" name="Google Shape;1796;geca8d4a9fa_0_0"/>
          <p:cNvSpPr/>
          <p:nvPr/>
        </p:nvSpPr>
        <p:spPr>
          <a:xfrm>
            <a:off x="1981200" y="630238"/>
            <a:ext cx="8229600" cy="6064200"/>
          </a:xfrm>
          <a:prstGeom prst="rect">
            <a:avLst/>
          </a:prstGeom>
          <a:gradFill>
            <a:gsLst>
              <a:gs pos="0">
                <a:srgbClr val="FEFEFE"/>
              </a:gs>
              <a:gs pos="55000">
                <a:srgbClr val="F6F1EE"/>
              </a:gs>
              <a:gs pos="100000">
                <a:srgbClr val="DFC6B9"/>
              </a:gs>
            </a:gsLst>
            <a:path path="circle">
              <a:fillToRect/>
            </a:path>
            <a:tileRect/>
          </a:gradFill>
          <a:ln w="9525" cap="flat" cmpd="sng">
            <a:solidFill>
              <a:schemeClr val="accent5"/>
            </a:solidFill>
            <a:prstDash val="solid"/>
            <a:round/>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2800" b="1">
              <a:solidFill>
                <a:srgbClr val="000000"/>
              </a:solidFill>
              <a:latin typeface="Georgia"/>
              <a:ea typeface="Georgia"/>
              <a:cs typeface="Georgia"/>
              <a:sym typeface="Georgia"/>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a:t>
            </a:r>
            <a:br>
              <a:rPr lang="en-US" sz="2400" b="1">
                <a:solidFill>
                  <a:srgbClr val="000000"/>
                </a:solidFill>
                <a:latin typeface="Georgia"/>
                <a:ea typeface="Georgia"/>
                <a:cs typeface="Georgia"/>
                <a:sym typeface="Georgia"/>
              </a:rPr>
            </a:br>
            <a:r>
              <a:rPr lang="en-US" sz="2400" b="1">
                <a:solidFill>
                  <a:srgbClr val="000000"/>
                </a:solidFill>
                <a:latin typeface="Georgia"/>
                <a:ea typeface="Georgia"/>
                <a:cs typeface="Georgia"/>
                <a:sym typeface="Georgia"/>
              </a:rPr>
              <a:t>float  width, height, area;</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int i; </a:t>
            </a:r>
            <a:endParaRPr/>
          </a:p>
          <a:p>
            <a:pPr marL="0" marR="0" lvl="0" indent="0" algn="l" rtl="0">
              <a:spcBef>
                <a:spcPts val="0"/>
              </a:spcBef>
              <a:spcAft>
                <a:spcPts val="0"/>
              </a:spcAft>
              <a:buNone/>
            </a:pPr>
            <a:endParaRPr sz="2400" b="1">
              <a:solidFill>
                <a:srgbClr val="000000"/>
              </a:solidFill>
              <a:latin typeface="Georgia"/>
              <a:ea typeface="Georgia"/>
              <a:cs typeface="Georgia"/>
              <a:sym typeface="Georgia"/>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for (i=1;  i&lt;=3;  i=i+1)</a:t>
            </a:r>
            <a:br>
              <a:rPr lang="en-US" sz="2400" b="1">
                <a:solidFill>
                  <a:srgbClr val="000000"/>
                </a:solidFill>
                <a:latin typeface="Georgia"/>
                <a:ea typeface="Georgia"/>
                <a:cs typeface="Georgia"/>
                <a:sym typeface="Georgia"/>
              </a:rPr>
            </a:br>
            <a:r>
              <a:rPr lang="en-US" sz="2400" b="1">
                <a:solidFill>
                  <a:srgbClr val="000000"/>
                </a:solidFill>
                <a:latin typeface="Georgia"/>
                <a:ea typeface="Georgia"/>
                <a:cs typeface="Georgia"/>
                <a:sym typeface="Georgia"/>
              </a:rPr>
              <a:t>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cout &lt;&lt;" Enter  width :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cin&gt;&gt; width;</a:t>
            </a:r>
            <a:br>
              <a:rPr lang="en-US" sz="2400" b="1">
                <a:solidFill>
                  <a:srgbClr val="000000"/>
                </a:solidFill>
                <a:latin typeface="Georgia"/>
                <a:ea typeface="Georgia"/>
                <a:cs typeface="Georgia"/>
                <a:sym typeface="Georgia"/>
              </a:rPr>
            </a:br>
            <a:r>
              <a:rPr lang="en-US" sz="2400" b="1">
                <a:solidFill>
                  <a:srgbClr val="000000"/>
                </a:solidFill>
                <a:latin typeface="Georgia"/>
                <a:ea typeface="Georgia"/>
                <a:cs typeface="Georgia"/>
                <a:sym typeface="Georgia"/>
              </a:rPr>
              <a:t>    cout &lt;&lt;" Enter  height :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cin&gt;&gt; height;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area=width * height;</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cout &lt;&lt;"Area of rectangle  : "&lt;&lt;area;</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cout &lt;&lt;endl;</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   }</a:t>
            </a:r>
            <a:endParaRPr/>
          </a:p>
          <a:p>
            <a:pPr marL="0" marR="0" lvl="0" indent="0" algn="l" rtl="0">
              <a:spcBef>
                <a:spcPts val="0"/>
              </a:spcBef>
              <a:spcAft>
                <a:spcPts val="0"/>
              </a:spcAft>
              <a:buNone/>
            </a:pPr>
            <a:r>
              <a:rPr lang="en-US" sz="2400" b="1">
                <a:solidFill>
                  <a:srgbClr val="000000"/>
                </a:solidFill>
                <a:latin typeface="Georgia"/>
                <a:ea typeface="Georgia"/>
                <a:cs typeface="Georgia"/>
                <a:sym typeface="Georgia"/>
              </a:rPr>
              <a:t>}</a:t>
            </a:r>
            <a:endParaRPr/>
          </a:p>
        </p:txBody>
      </p:sp>
      <p:sp>
        <p:nvSpPr>
          <p:cNvPr id="1797" name="Google Shape;1797;geca8d4a9fa_0_0"/>
          <p:cNvSpPr txBox="1">
            <a:spLocks noGrp="1"/>
          </p:cNvSpPr>
          <p:nvPr>
            <p:ph type="title"/>
          </p:nvPr>
        </p:nvSpPr>
        <p:spPr>
          <a:xfrm>
            <a:off x="1981200" y="0"/>
            <a:ext cx="8229600" cy="914400"/>
          </a:xfrm>
          <a:prstGeom prst="rect">
            <a:avLst/>
          </a:prstGeom>
          <a:gradFill>
            <a:gsLst>
              <a:gs pos="0">
                <a:srgbClr val="FEFEFE"/>
              </a:gs>
              <a:gs pos="55000">
                <a:srgbClr val="EEF6F6"/>
              </a:gs>
              <a:gs pos="100000">
                <a:srgbClr val="BCD7DC"/>
              </a:gs>
            </a:gsLst>
            <a:path path="circle">
              <a:fillToRect/>
            </a:path>
            <a:tileRect/>
          </a:gradFill>
          <a:ln w="9525" cap="flat" cmpd="sng">
            <a:solidFill>
              <a:schemeClr val="accent2"/>
            </a:solidFill>
            <a:prstDash val="solid"/>
            <a:miter lim="800000"/>
            <a:headEnd type="none" w="sm" len="sm"/>
            <a:tailEnd type="none" w="sm" len="sm"/>
          </a:ln>
          <a:effectLst>
            <a:outerShdw blurRad="51500" dist="25400" dir="5400000" rotWithShape="0">
              <a:srgbClr val="000000">
                <a:alpha val="40000"/>
              </a:srgbClr>
            </a:outerShdw>
          </a:effectLst>
        </p:spPr>
        <p:txBody>
          <a:bodyPr spcFirstLastPara="1" wrap="square" lIns="91425" tIns="45700" rIns="91425" bIns="45700" anchor="ctr" anchorCtr="0">
            <a:noAutofit/>
          </a:bodyPr>
          <a:lstStyle/>
          <a:p>
            <a:pPr marL="0" lvl="0" indent="0" algn="l" rtl="0">
              <a:spcBef>
                <a:spcPts val="0"/>
              </a:spcBef>
              <a:spcAft>
                <a:spcPts val="0"/>
              </a:spcAft>
              <a:buNone/>
            </a:pPr>
            <a:r>
              <a:rPr lang="en-US" sz="3600">
                <a:solidFill>
                  <a:schemeClr val="dk1"/>
                </a:solidFill>
                <a:latin typeface="Georgia"/>
                <a:ea typeface="Georgia"/>
                <a:cs typeface="Georgia"/>
                <a:sym typeface="Georgia"/>
              </a:rPr>
              <a:t>Segment C++ Program (</a:t>
            </a:r>
            <a:r>
              <a:rPr lang="en-US" sz="3600" i="1">
                <a:solidFill>
                  <a:schemeClr val="dk1"/>
                </a:solidFill>
                <a:latin typeface="Georgia"/>
                <a:ea typeface="Georgia"/>
                <a:cs typeface="Georgia"/>
                <a:sym typeface="Georgia"/>
              </a:rPr>
              <a:t>for</a:t>
            </a:r>
            <a:r>
              <a:rPr lang="en-US" sz="3600">
                <a:solidFill>
                  <a:schemeClr val="dk1"/>
                </a:solidFill>
                <a:latin typeface="Georgia"/>
                <a:ea typeface="Georgia"/>
                <a:cs typeface="Georgia"/>
                <a:sym typeface="Georgia"/>
              </a:rPr>
              <a:t>- loop)</a:t>
            </a:r>
            <a:endParaRPr/>
          </a:p>
        </p:txBody>
      </p:sp>
      <p:sp>
        <p:nvSpPr>
          <p:cNvPr id="1798" name="Google Shape;1798;geca8d4a9fa_0_0"/>
          <p:cNvSpPr txBox="1"/>
          <p:nvPr/>
        </p:nvSpPr>
        <p:spPr>
          <a:xfrm>
            <a:off x="5867400" y="2286001"/>
            <a:ext cx="4267200" cy="923400"/>
          </a:xfrm>
          <a:prstGeom prst="rect">
            <a:avLst/>
          </a:prstGeom>
          <a:noFill/>
          <a:ln w="9525" cap="flat" cmpd="sng">
            <a:solidFill>
              <a:srgbClr val="C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i) Initial value of control variable</a:t>
            </a:r>
            <a:endParaRPr/>
          </a:p>
          <a:p>
            <a:pPr marL="0" marR="0" lvl="0" indent="0" algn="l" rtl="0">
              <a:spcBef>
                <a:spcPts val="0"/>
              </a:spcBef>
              <a:spcAft>
                <a:spcPts val="0"/>
              </a:spcAft>
              <a:buNone/>
            </a:pPr>
            <a:r>
              <a:rPr lang="en-US" sz="1800">
                <a:solidFill>
                  <a:srgbClr val="000000"/>
                </a:solidFill>
                <a:latin typeface="Verdana"/>
                <a:ea typeface="Verdana"/>
                <a:cs typeface="Verdana"/>
                <a:sym typeface="Verdana"/>
              </a:rPr>
              <a:t>ii) Loop-continuation condition</a:t>
            </a:r>
            <a:endParaRPr/>
          </a:p>
          <a:p>
            <a:pPr marL="0" marR="0" lvl="0" indent="0" algn="l" rtl="0">
              <a:spcBef>
                <a:spcPts val="0"/>
              </a:spcBef>
              <a:spcAft>
                <a:spcPts val="0"/>
              </a:spcAft>
              <a:buNone/>
            </a:pPr>
            <a:r>
              <a:rPr lang="en-US" sz="1800">
                <a:solidFill>
                  <a:srgbClr val="000000"/>
                </a:solidFill>
                <a:latin typeface="Arial"/>
                <a:ea typeface="Arial"/>
                <a:cs typeface="Arial"/>
                <a:sym typeface="Arial"/>
              </a:rPr>
              <a:t>iii) Counter increment</a:t>
            </a:r>
            <a:endParaRPr/>
          </a:p>
        </p:txBody>
      </p:sp>
      <p:cxnSp>
        <p:nvCxnSpPr>
          <p:cNvPr id="1799" name="Google Shape;1799;geca8d4a9fa_0_0"/>
          <p:cNvCxnSpPr/>
          <p:nvPr/>
        </p:nvCxnSpPr>
        <p:spPr>
          <a:xfrm rot="10800000">
            <a:off x="5486400" y="2743214"/>
            <a:ext cx="381000" cy="11100"/>
          </a:xfrm>
          <a:prstGeom prst="straightConnector1">
            <a:avLst/>
          </a:prstGeom>
          <a:noFill/>
          <a:ln w="38100" cap="flat" cmpd="sng">
            <a:solidFill>
              <a:schemeClr val="accent1"/>
            </a:solidFill>
            <a:prstDash val="solid"/>
            <a:round/>
            <a:headEnd type="none" w="sm" len="sm"/>
            <a:tailEnd type="stealth" w="med" len="med"/>
          </a:ln>
        </p:spPr>
      </p:cxnSp>
      <p:sp>
        <p:nvSpPr>
          <p:cNvPr id="1800" name="Google Shape;1800;geca8d4a9fa_0_0"/>
          <p:cNvSpPr txBox="1"/>
          <p:nvPr/>
        </p:nvSpPr>
        <p:spPr>
          <a:xfrm>
            <a:off x="2895601" y="2209800"/>
            <a:ext cx="4032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C00000"/>
                </a:solidFill>
                <a:latin typeface="Arial"/>
                <a:ea typeface="Arial"/>
                <a:cs typeface="Arial"/>
                <a:sym typeface="Arial"/>
              </a:rPr>
              <a:t>(i)</a:t>
            </a:r>
            <a:endParaRPr/>
          </a:p>
        </p:txBody>
      </p:sp>
      <p:sp>
        <p:nvSpPr>
          <p:cNvPr id="1801" name="Google Shape;1801;geca8d4a9fa_0_0"/>
          <p:cNvSpPr txBox="1"/>
          <p:nvPr/>
        </p:nvSpPr>
        <p:spPr>
          <a:xfrm>
            <a:off x="3733801" y="2209800"/>
            <a:ext cx="466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C00000"/>
                </a:solidFill>
                <a:latin typeface="Arial"/>
                <a:ea typeface="Arial"/>
                <a:cs typeface="Arial"/>
                <a:sym typeface="Arial"/>
              </a:rPr>
              <a:t>(ii)</a:t>
            </a:r>
            <a:endParaRPr/>
          </a:p>
        </p:txBody>
      </p:sp>
      <p:sp>
        <p:nvSpPr>
          <p:cNvPr id="1802" name="Google Shape;1802;geca8d4a9fa_0_0"/>
          <p:cNvSpPr txBox="1"/>
          <p:nvPr/>
        </p:nvSpPr>
        <p:spPr>
          <a:xfrm>
            <a:off x="4648201" y="2209800"/>
            <a:ext cx="5301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C00000"/>
                </a:solidFill>
                <a:latin typeface="Arial"/>
                <a:ea typeface="Arial"/>
                <a:cs typeface="Arial"/>
                <a:sym typeface="Arial"/>
              </a:rPr>
              <a:t>(iii)</a:t>
            </a:r>
            <a:endParaRPr/>
          </a:p>
        </p:txBody>
      </p:sp>
      <p:sp>
        <p:nvSpPr>
          <p:cNvPr id="1803" name="Google Shape;1803;geca8d4a9fa_0_0"/>
          <p:cNvSpPr txBox="1"/>
          <p:nvPr/>
        </p:nvSpPr>
        <p:spPr>
          <a:xfrm>
            <a:off x="7848600" y="4013200"/>
            <a:ext cx="2286000" cy="1200600"/>
          </a:xfrm>
          <a:prstGeom prst="rect">
            <a:avLst/>
          </a:prstGeom>
          <a:noFill/>
          <a:ln w="9525" cap="flat" cmpd="sng">
            <a:solidFill>
              <a:srgbClr val="C000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Verdana"/>
                <a:ea typeface="Verdana"/>
                <a:cs typeface="Verdana"/>
                <a:sym typeface="Verdana"/>
              </a:rPr>
              <a:t>Process  items inside looping are based on condition given</a:t>
            </a:r>
            <a:endParaRPr/>
          </a:p>
        </p:txBody>
      </p:sp>
      <p:sp>
        <p:nvSpPr>
          <p:cNvPr id="1804" name="Google Shape;1804;geca8d4a9fa_0_0"/>
          <p:cNvSpPr/>
          <p:nvPr/>
        </p:nvSpPr>
        <p:spPr>
          <a:xfrm>
            <a:off x="7180263" y="3429000"/>
            <a:ext cx="228600" cy="2362200"/>
          </a:xfrm>
          <a:prstGeom prst="rightBrace">
            <a:avLst>
              <a:gd name="adj1" fmla="val 8333"/>
              <a:gd name="adj2" fmla="val 50000"/>
            </a:avLst>
          </a:prstGeom>
          <a:noFill/>
          <a:ln w="381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0000"/>
              </a:solidFill>
              <a:latin typeface="Georgia"/>
              <a:ea typeface="Georgia"/>
              <a:cs typeface="Georgia"/>
              <a:sym typeface="Georgia"/>
            </a:endParaRPr>
          </a:p>
        </p:txBody>
      </p:sp>
      <p:cxnSp>
        <p:nvCxnSpPr>
          <p:cNvPr id="1805" name="Google Shape;1805;geca8d4a9fa_0_0"/>
          <p:cNvCxnSpPr>
            <a:stCxn id="1804" idx="1"/>
            <a:endCxn id="1803" idx="1"/>
          </p:cNvCxnSpPr>
          <p:nvPr/>
        </p:nvCxnSpPr>
        <p:spPr>
          <a:xfrm>
            <a:off x="7408863" y="4610100"/>
            <a:ext cx="439800" cy="3300"/>
          </a:xfrm>
          <a:prstGeom prst="straightConnector1">
            <a:avLst/>
          </a:prstGeom>
          <a:noFill/>
          <a:ln w="38100" cap="flat" cmpd="sng">
            <a:solidFill>
              <a:schemeClr val="accent1"/>
            </a:solidFill>
            <a:prstDash val="solid"/>
            <a:round/>
            <a:headEnd type="none" w="sm" len="sm"/>
            <a:tailEnd type="stealth" w="med" len="med"/>
          </a:ln>
        </p:spPr>
      </p:cxn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sp>
        <p:nvSpPr>
          <p:cNvPr id="1811" name="Google Shape;1811;p178"/>
          <p:cNvSpPr/>
          <p:nvPr/>
        </p:nvSpPr>
        <p:spPr>
          <a:xfrm>
            <a:off x="2209800" y="6248400"/>
            <a:ext cx="19050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812" name="Google Shape;1812;p178"/>
          <p:cNvSpPr/>
          <p:nvPr/>
        </p:nvSpPr>
        <p:spPr>
          <a:xfrm>
            <a:off x="4648200" y="6248400"/>
            <a:ext cx="2895600" cy="4572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813" name="Google Shape;1813;p17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accent1"/>
              </a:buClr>
              <a:buSzPts val="3600"/>
              <a:buFont typeface="Trebuchet MS"/>
              <a:buNone/>
            </a:pPr>
            <a:r>
              <a:rPr lang="en-US"/>
              <a:t>Nested Loops</a:t>
            </a:r>
            <a:endParaRPr/>
          </a:p>
        </p:txBody>
      </p:sp>
      <p:sp>
        <p:nvSpPr>
          <p:cNvPr id="1814" name="Google Shape;1814;p178"/>
          <p:cNvSpPr txBox="1">
            <a:spLocks noGrp="1"/>
          </p:cNvSpPr>
          <p:nvPr>
            <p:ph type="body" idx="1"/>
          </p:nvPr>
        </p:nvSpPr>
        <p:spPr>
          <a:xfrm>
            <a:off x="677863" y="1930400"/>
            <a:ext cx="8596312" cy="411162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Font typeface="Noto Sans Symbols"/>
              <a:buChar char="►"/>
            </a:pPr>
            <a:r>
              <a:rPr lang="en-US">
                <a:solidFill>
                  <a:srgbClr val="3F3F3F"/>
                </a:solidFill>
                <a:latin typeface="Times New Roman"/>
                <a:ea typeface="Times New Roman"/>
                <a:cs typeface="Times New Roman"/>
                <a:sym typeface="Times New Roman"/>
              </a:rPr>
              <a:t>Recall when a control structure is contained within another control structure, the inner one is said to be </a:t>
            </a:r>
            <a:r>
              <a:rPr lang="en-US" i="1">
                <a:solidFill>
                  <a:srgbClr val="FF0000"/>
                </a:solidFill>
                <a:latin typeface="Times New Roman"/>
                <a:ea typeface="Times New Roman"/>
                <a:cs typeface="Times New Roman"/>
                <a:sym typeface="Times New Roman"/>
              </a:rPr>
              <a:t>nested</a:t>
            </a:r>
            <a:r>
              <a:rPr lang="en-US">
                <a:solidFill>
                  <a:srgbClr val="3F3F3F"/>
                </a:solidFill>
                <a:latin typeface="Times New Roman"/>
                <a:ea typeface="Times New Roman"/>
                <a:cs typeface="Times New Roman"/>
                <a:sym typeface="Times New Roman"/>
              </a:rPr>
              <a:t>.</a:t>
            </a:r>
            <a:endParaRPr/>
          </a:p>
          <a:p>
            <a:pPr marL="342900" lvl="0" indent="-251459" algn="l" rtl="0">
              <a:spcBef>
                <a:spcPts val="1000"/>
              </a:spcBef>
              <a:spcAft>
                <a:spcPts val="0"/>
              </a:spcAft>
              <a:buSzPts val="1440"/>
              <a:buFont typeface="Noto Sans Symbols"/>
              <a:buNone/>
            </a:pPr>
            <a:endParaRPr>
              <a:solidFill>
                <a:srgbClr val="3F3F3F"/>
              </a:solidFill>
              <a:latin typeface="Times New Roman"/>
              <a:ea typeface="Times New Roman"/>
              <a:cs typeface="Times New Roman"/>
              <a:sym typeface="Times New Roman"/>
            </a:endParaRPr>
          </a:p>
          <a:p>
            <a:pPr marL="342900" lvl="0" indent="-251459" algn="l" rtl="0">
              <a:spcBef>
                <a:spcPts val="1000"/>
              </a:spcBef>
              <a:spcAft>
                <a:spcPts val="0"/>
              </a:spcAft>
              <a:buSzPts val="1440"/>
              <a:buFont typeface="Noto Sans Symbols"/>
              <a:buNone/>
            </a:pPr>
            <a:endParaRPr>
              <a:solidFill>
                <a:srgbClr val="3F3F3F"/>
              </a:solidFill>
              <a:latin typeface="Times New Roman"/>
              <a:ea typeface="Times New Roman"/>
              <a:cs typeface="Times New Roman"/>
              <a:sym typeface="Times New Roman"/>
            </a:endParaRPr>
          </a:p>
          <a:p>
            <a:pPr marL="342900" lvl="0" indent="-251459" algn="l" rtl="0">
              <a:spcBef>
                <a:spcPts val="1000"/>
              </a:spcBef>
              <a:spcAft>
                <a:spcPts val="0"/>
              </a:spcAft>
              <a:buSzPts val="1440"/>
              <a:buFont typeface="Noto Sans Symbols"/>
              <a:buNone/>
            </a:pPr>
            <a:endParaRPr>
              <a:solidFill>
                <a:srgbClr val="3F3F3F"/>
              </a:solidFill>
              <a:latin typeface="Times New Roman"/>
              <a:ea typeface="Times New Roman"/>
              <a:cs typeface="Times New Roman"/>
              <a:sym typeface="Times New Roman"/>
            </a:endParaRPr>
          </a:p>
          <a:p>
            <a:pPr marL="342900" lvl="0" indent="-251459" algn="l" rtl="0">
              <a:spcBef>
                <a:spcPts val="1000"/>
              </a:spcBef>
              <a:spcAft>
                <a:spcPts val="0"/>
              </a:spcAft>
              <a:buSzPts val="1440"/>
              <a:buFont typeface="Noto Sans Symbols"/>
              <a:buNone/>
            </a:pPr>
            <a:endParaRPr>
              <a:solidFill>
                <a:srgbClr val="3F3F3F"/>
              </a:solidFill>
              <a:latin typeface="Times New Roman"/>
              <a:ea typeface="Times New Roman"/>
              <a:cs typeface="Times New Roman"/>
              <a:sym typeface="Times New Roman"/>
            </a:endParaRPr>
          </a:p>
          <a:p>
            <a:pPr marL="342900" lvl="0" indent="-251459" algn="l" rtl="0">
              <a:spcBef>
                <a:spcPts val="1000"/>
              </a:spcBef>
              <a:spcAft>
                <a:spcPts val="0"/>
              </a:spcAft>
              <a:buSzPts val="1440"/>
              <a:buFont typeface="Noto Sans Symbols"/>
              <a:buNone/>
            </a:pPr>
            <a:endParaRPr>
              <a:solidFill>
                <a:srgbClr val="3F3F3F"/>
              </a:solidFill>
              <a:latin typeface="Times New Roman"/>
              <a:ea typeface="Times New Roman"/>
              <a:cs typeface="Times New Roman"/>
              <a:sym typeface="Times New Roman"/>
            </a:endParaRPr>
          </a:p>
          <a:p>
            <a:pPr marL="342900" lvl="0" indent="-251459" algn="l" rtl="0">
              <a:spcBef>
                <a:spcPts val="1000"/>
              </a:spcBef>
              <a:spcAft>
                <a:spcPts val="0"/>
              </a:spcAft>
              <a:buSzPts val="1440"/>
              <a:buFont typeface="Noto Sans Symbols"/>
              <a:buNone/>
            </a:pPr>
            <a:endParaRPr>
              <a:solidFill>
                <a:srgbClr val="3F3F3F"/>
              </a:solidFill>
              <a:latin typeface="Times New Roman"/>
              <a:ea typeface="Times New Roman"/>
              <a:cs typeface="Times New Roman"/>
              <a:sym typeface="Times New Roman"/>
            </a:endParaRPr>
          </a:p>
          <a:p>
            <a:pPr marL="342900" lvl="0" indent="-342900" algn="l" rtl="0">
              <a:spcBef>
                <a:spcPts val="1000"/>
              </a:spcBef>
              <a:spcAft>
                <a:spcPts val="0"/>
              </a:spcAft>
              <a:buSzPts val="1440"/>
              <a:buFont typeface="Noto Sans Symbols"/>
              <a:buChar char="►"/>
            </a:pPr>
            <a:r>
              <a:rPr lang="en-US">
                <a:solidFill>
                  <a:srgbClr val="3F3F3F"/>
                </a:solidFill>
                <a:latin typeface="Times New Roman"/>
                <a:ea typeface="Times New Roman"/>
                <a:cs typeface="Times New Roman"/>
                <a:sym typeface="Times New Roman"/>
              </a:rPr>
              <a:t>You may have repetition within decision and vice versa.</a:t>
            </a:r>
            <a:endParaRPr/>
          </a:p>
          <a:p>
            <a:pPr marL="0" lvl="0" indent="0" algn="l" rtl="0">
              <a:spcBef>
                <a:spcPts val="1000"/>
              </a:spcBef>
              <a:spcAft>
                <a:spcPts val="0"/>
              </a:spcAft>
              <a:buSzPts val="1440"/>
              <a:buFont typeface="Noto Sans Symbols"/>
              <a:buNone/>
            </a:pPr>
            <a:endParaRPr>
              <a:solidFill>
                <a:srgbClr val="3F3F3F"/>
              </a:solidFill>
              <a:latin typeface="Times New Roman"/>
              <a:ea typeface="Times New Roman"/>
              <a:cs typeface="Times New Roman"/>
              <a:sym typeface="Times New Roman"/>
            </a:endParaRPr>
          </a:p>
          <a:p>
            <a:pPr marL="342900" lvl="0" indent="-251459" algn="l" rtl="0">
              <a:spcBef>
                <a:spcPts val="1000"/>
              </a:spcBef>
              <a:spcAft>
                <a:spcPts val="0"/>
              </a:spcAft>
              <a:buSzPts val="1440"/>
              <a:buFont typeface="Noto Sans Symbols"/>
              <a:buNone/>
            </a:pPr>
            <a:endParaRPr>
              <a:solidFill>
                <a:srgbClr val="3F3F3F"/>
              </a:solidFill>
            </a:endParaRPr>
          </a:p>
        </p:txBody>
      </p:sp>
      <p:grpSp>
        <p:nvGrpSpPr>
          <p:cNvPr id="1815" name="Google Shape;1815;p178"/>
          <p:cNvGrpSpPr/>
          <p:nvPr/>
        </p:nvGrpSpPr>
        <p:grpSpPr>
          <a:xfrm>
            <a:off x="3636963" y="2938463"/>
            <a:ext cx="5197475" cy="1911350"/>
            <a:chOff x="1331" y="1851"/>
            <a:chExt cx="3274" cy="1204"/>
          </a:xfrm>
        </p:grpSpPr>
        <p:grpSp>
          <p:nvGrpSpPr>
            <p:cNvPr id="1816" name="Google Shape;1816;p178"/>
            <p:cNvGrpSpPr/>
            <p:nvPr/>
          </p:nvGrpSpPr>
          <p:grpSpPr>
            <a:xfrm>
              <a:off x="1331" y="1851"/>
              <a:ext cx="1270" cy="1190"/>
              <a:chOff x="1331" y="1851"/>
              <a:chExt cx="1270" cy="1190"/>
            </a:xfrm>
          </p:grpSpPr>
          <p:sp>
            <p:nvSpPr>
              <p:cNvPr id="1817" name="Google Shape;1817;p178"/>
              <p:cNvSpPr/>
              <p:nvPr/>
            </p:nvSpPr>
            <p:spPr>
              <a:xfrm>
                <a:off x="1347" y="1861"/>
                <a:ext cx="1254" cy="1180"/>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818" name="Google Shape;1818;p178"/>
              <p:cNvSpPr/>
              <p:nvPr/>
            </p:nvSpPr>
            <p:spPr>
              <a:xfrm>
                <a:off x="1732" y="2120"/>
                <a:ext cx="728" cy="500"/>
              </a:xfrm>
              <a:prstGeom prst="rect">
                <a:avLst/>
              </a:prstGeom>
              <a:noFill/>
              <a:ln w="50800" cap="flat" cmpd="sng">
                <a:solidFill>
                  <a:srgbClr val="FF7C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819" name="Google Shape;1819;p178"/>
              <p:cNvSpPr/>
              <p:nvPr/>
            </p:nvSpPr>
            <p:spPr>
              <a:xfrm>
                <a:off x="1715" y="2102"/>
                <a:ext cx="754" cy="291"/>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Times New Roman"/>
                    <a:ea typeface="Times New Roman"/>
                    <a:cs typeface="Times New Roman"/>
                    <a:sym typeface="Times New Roman"/>
                  </a:rPr>
                  <a:t>for ...</a:t>
                </a:r>
                <a:endParaRPr/>
              </a:p>
            </p:txBody>
          </p:sp>
          <p:sp>
            <p:nvSpPr>
              <p:cNvPr id="1820" name="Google Shape;1820;p178"/>
              <p:cNvSpPr/>
              <p:nvPr/>
            </p:nvSpPr>
            <p:spPr>
              <a:xfrm>
                <a:off x="1331" y="1851"/>
                <a:ext cx="754" cy="291"/>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Times New Roman"/>
                    <a:ea typeface="Times New Roman"/>
                    <a:cs typeface="Times New Roman"/>
                    <a:sym typeface="Times New Roman"/>
                  </a:rPr>
                  <a:t>if ...</a:t>
                </a:r>
                <a:endParaRPr/>
              </a:p>
            </p:txBody>
          </p:sp>
        </p:grpSp>
        <p:grpSp>
          <p:nvGrpSpPr>
            <p:cNvPr id="1821" name="Google Shape;1821;p178"/>
            <p:cNvGrpSpPr/>
            <p:nvPr/>
          </p:nvGrpSpPr>
          <p:grpSpPr>
            <a:xfrm>
              <a:off x="3335" y="1865"/>
              <a:ext cx="1270" cy="1190"/>
              <a:chOff x="3335" y="1865"/>
              <a:chExt cx="1270" cy="1190"/>
            </a:xfrm>
          </p:grpSpPr>
          <p:sp>
            <p:nvSpPr>
              <p:cNvPr id="1822" name="Google Shape;1822;p178"/>
              <p:cNvSpPr/>
              <p:nvPr/>
            </p:nvSpPr>
            <p:spPr>
              <a:xfrm>
                <a:off x="3351" y="1875"/>
                <a:ext cx="1254" cy="1180"/>
              </a:xfrm>
              <a:prstGeom prst="rect">
                <a:avLst/>
              </a:prstGeom>
              <a:noFill/>
              <a:ln w="254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823" name="Google Shape;1823;p178"/>
              <p:cNvSpPr/>
              <p:nvPr/>
            </p:nvSpPr>
            <p:spPr>
              <a:xfrm>
                <a:off x="3736" y="2134"/>
                <a:ext cx="728" cy="500"/>
              </a:xfrm>
              <a:prstGeom prst="rect">
                <a:avLst/>
              </a:prstGeom>
              <a:noFill/>
              <a:ln w="50800" cap="flat" cmpd="sng">
                <a:solidFill>
                  <a:srgbClr val="FF7C8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Clr>
                    <a:srgbClr val="404040"/>
                  </a:buClr>
                  <a:buSzPts val="2400"/>
                  <a:buFont typeface="Noto Sans Symbols"/>
                  <a:buNone/>
                </a:pPr>
                <a:endParaRPr sz="2400">
                  <a:solidFill>
                    <a:schemeClr val="dk1"/>
                  </a:solidFill>
                  <a:latin typeface="Arial"/>
                  <a:ea typeface="Arial"/>
                  <a:cs typeface="Arial"/>
                  <a:sym typeface="Arial"/>
                </a:endParaRPr>
              </a:p>
            </p:txBody>
          </p:sp>
          <p:sp>
            <p:nvSpPr>
              <p:cNvPr id="1824" name="Google Shape;1824;p178"/>
              <p:cNvSpPr/>
              <p:nvPr/>
            </p:nvSpPr>
            <p:spPr>
              <a:xfrm>
                <a:off x="3719" y="2116"/>
                <a:ext cx="754" cy="291"/>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Times New Roman"/>
                    <a:ea typeface="Times New Roman"/>
                    <a:cs typeface="Times New Roman"/>
                    <a:sym typeface="Times New Roman"/>
                  </a:rPr>
                  <a:t>for ...</a:t>
                </a:r>
                <a:endParaRPr/>
              </a:p>
            </p:txBody>
          </p:sp>
          <p:sp>
            <p:nvSpPr>
              <p:cNvPr id="1825" name="Google Shape;1825;p178"/>
              <p:cNvSpPr/>
              <p:nvPr/>
            </p:nvSpPr>
            <p:spPr>
              <a:xfrm>
                <a:off x="3335" y="1865"/>
                <a:ext cx="754" cy="291"/>
              </a:xfrm>
              <a:prstGeom prst="rect">
                <a:avLst/>
              </a:prstGeom>
              <a:noFill/>
              <a:ln>
                <a:noFill/>
              </a:ln>
            </p:spPr>
            <p:txBody>
              <a:bodyPr spcFirstLastPara="1" wrap="square" lIns="92075" tIns="46025" rIns="92075" bIns="46025" anchor="t" anchorCtr="0">
                <a:spAutoFit/>
              </a:bodyPr>
              <a:lstStyle/>
              <a:p>
                <a:pPr marL="0" marR="0" lvl="0" indent="0" algn="l" rtl="0">
                  <a:spcBef>
                    <a:spcPts val="0"/>
                  </a:spcBef>
                  <a:spcAft>
                    <a:spcPts val="0"/>
                  </a:spcAft>
                  <a:buClr>
                    <a:schemeClr val="dk1"/>
                  </a:buClr>
                  <a:buSzPts val="2400"/>
                  <a:buFont typeface="Noto Sans Symbols"/>
                  <a:buNone/>
                </a:pPr>
                <a:r>
                  <a:rPr lang="en-US" sz="2400" b="1">
                    <a:solidFill>
                      <a:schemeClr val="dk1"/>
                    </a:solidFill>
                    <a:latin typeface="Times New Roman"/>
                    <a:ea typeface="Times New Roman"/>
                    <a:cs typeface="Times New Roman"/>
                    <a:sym typeface="Times New Roman"/>
                  </a:rPr>
                  <a:t>for...</a:t>
                </a: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geca1004c59_0_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4200">
                <a:latin typeface="Arial"/>
                <a:ea typeface="Arial"/>
                <a:cs typeface="Arial"/>
                <a:sym typeface="Arial"/>
              </a:rPr>
              <a:t>The </a:t>
            </a:r>
            <a:r>
              <a:rPr lang="en-US" sz="4200">
                <a:latin typeface="Courier New"/>
                <a:ea typeface="Courier New"/>
                <a:cs typeface="Courier New"/>
                <a:sym typeface="Courier New"/>
              </a:rPr>
              <a:t>do</a:t>
            </a:r>
            <a:r>
              <a:rPr lang="en-US" sz="4200">
                <a:latin typeface="Arial"/>
                <a:ea typeface="Arial"/>
                <a:cs typeface="Arial"/>
                <a:sym typeface="Arial"/>
              </a:rPr>
              <a:t>…</a:t>
            </a:r>
            <a:r>
              <a:rPr lang="en-US" sz="4200">
                <a:latin typeface="Courier New"/>
                <a:ea typeface="Courier New"/>
                <a:cs typeface="Courier New"/>
                <a:sym typeface="Courier New"/>
              </a:rPr>
              <a:t>while</a:t>
            </a:r>
            <a:r>
              <a:rPr lang="en-US" sz="4200">
                <a:latin typeface="Arial"/>
                <a:ea typeface="Arial"/>
                <a:cs typeface="Arial"/>
                <a:sym typeface="Arial"/>
              </a:rPr>
              <a:t> Loop</a:t>
            </a:r>
            <a:endParaRPr/>
          </a:p>
        </p:txBody>
      </p:sp>
      <p:sp>
        <p:nvSpPr>
          <p:cNvPr id="1832" name="Google Shape;1832;geca1004c59_0_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fontScale="92500"/>
          </a:bodyPr>
          <a:lstStyle/>
          <a:p>
            <a:pPr marL="0" lvl="0" indent="0" algn="l" rtl="0">
              <a:lnSpc>
                <a:spcPct val="115000"/>
              </a:lnSpc>
              <a:spcBef>
                <a:spcPts val="600"/>
              </a:spcBef>
              <a:spcAft>
                <a:spcPts val="0"/>
              </a:spcAft>
              <a:buClr>
                <a:schemeClr val="dk1"/>
              </a:buClr>
              <a:buSzPct val="45833"/>
              <a:buFont typeface="Arial"/>
              <a:buNone/>
            </a:pPr>
            <a:r>
              <a:rPr lang="en-US" sz="2400">
                <a:solidFill>
                  <a:srgbClr val="000066"/>
                </a:solidFill>
                <a:latin typeface="Arial"/>
                <a:ea typeface="Arial"/>
                <a:cs typeface="Arial"/>
                <a:sym typeface="Arial"/>
              </a:rPr>
              <a:t>•</a:t>
            </a:r>
            <a:r>
              <a:rPr lang="en-US" sz="2400">
                <a:solidFill>
                  <a:schemeClr val="dk1"/>
                </a:solidFill>
                <a:latin typeface="Arial"/>
                <a:ea typeface="Arial"/>
                <a:cs typeface="Arial"/>
                <a:sym typeface="Arial"/>
              </a:rPr>
              <a:t>The general form of a </a:t>
            </a:r>
            <a:r>
              <a:rPr lang="en-US" sz="2400">
                <a:solidFill>
                  <a:schemeClr val="dk1"/>
                </a:solidFill>
                <a:latin typeface="Courier New"/>
                <a:ea typeface="Courier New"/>
                <a:cs typeface="Courier New"/>
                <a:sym typeface="Courier New"/>
              </a:rPr>
              <a:t>do</a:t>
            </a:r>
            <a:r>
              <a:rPr lang="en-US" sz="2400">
                <a:solidFill>
                  <a:schemeClr val="dk1"/>
                </a:solidFill>
                <a:latin typeface="Arial"/>
                <a:ea typeface="Arial"/>
                <a:cs typeface="Arial"/>
                <a:sym typeface="Arial"/>
              </a:rPr>
              <a:t>...</a:t>
            </a:r>
            <a:r>
              <a:rPr lang="en-US" sz="2400">
                <a:solidFill>
                  <a:schemeClr val="dk1"/>
                </a:solidFill>
                <a:latin typeface="Courier New"/>
                <a:ea typeface="Courier New"/>
                <a:cs typeface="Courier New"/>
                <a:sym typeface="Courier New"/>
              </a:rPr>
              <a:t>while</a:t>
            </a:r>
            <a:r>
              <a:rPr lang="en-US" sz="2400">
                <a:solidFill>
                  <a:schemeClr val="dk1"/>
                </a:solidFill>
                <a:latin typeface="Arial"/>
                <a:ea typeface="Arial"/>
                <a:cs typeface="Arial"/>
                <a:sym typeface="Arial"/>
              </a:rPr>
              <a:t> statement is:</a:t>
            </a:r>
            <a:endParaRPr sz="2400">
              <a:solidFill>
                <a:schemeClr val="dk1"/>
              </a:solidFill>
              <a:latin typeface="Arial"/>
              <a:ea typeface="Arial"/>
              <a:cs typeface="Arial"/>
              <a:sym typeface="Arial"/>
            </a:endParaRPr>
          </a:p>
          <a:p>
            <a:pPr marL="342900" lvl="0" indent="0" algn="l" rtl="0">
              <a:lnSpc>
                <a:spcPct val="115000"/>
              </a:lnSpc>
              <a:spcBef>
                <a:spcPts val="500"/>
              </a:spcBef>
              <a:spcAft>
                <a:spcPts val="0"/>
              </a:spcAft>
              <a:buClr>
                <a:schemeClr val="dk1"/>
              </a:buClr>
              <a:buSzPct val="55000"/>
              <a:buFont typeface="Arial"/>
              <a:buNone/>
            </a:pPr>
            <a:r>
              <a:rPr lang="en-US" sz="2000">
                <a:solidFill>
                  <a:schemeClr val="dk1"/>
                </a:solidFill>
                <a:latin typeface="Arial"/>
                <a:ea typeface="Arial"/>
                <a:cs typeface="Arial"/>
                <a:sym typeface="Arial"/>
              </a:rPr>
              <a:t>  </a:t>
            </a:r>
            <a:r>
              <a:rPr lang="en-US" sz="2000">
                <a:solidFill>
                  <a:schemeClr val="dk1"/>
                </a:solidFill>
                <a:latin typeface="Courier New"/>
                <a:ea typeface="Courier New"/>
                <a:cs typeface="Courier New"/>
                <a:sym typeface="Courier New"/>
              </a:rPr>
              <a:t>do</a:t>
            </a:r>
            <a:endParaRPr sz="2000">
              <a:solidFill>
                <a:schemeClr val="dk1"/>
              </a:solidFill>
              <a:latin typeface="Courier New"/>
              <a:ea typeface="Courier New"/>
              <a:cs typeface="Courier New"/>
              <a:sym typeface="Courier New"/>
            </a:endParaRPr>
          </a:p>
          <a:p>
            <a:pPr marL="342900" lvl="0" indent="0" algn="l" rtl="0">
              <a:lnSpc>
                <a:spcPct val="115000"/>
              </a:lnSpc>
              <a:spcBef>
                <a:spcPts val="500"/>
              </a:spcBef>
              <a:spcAft>
                <a:spcPts val="0"/>
              </a:spcAft>
              <a:buClr>
                <a:schemeClr val="dk1"/>
              </a:buClr>
              <a:buSzPct val="55000"/>
              <a:buFont typeface="Arial"/>
              <a:buNone/>
            </a:pPr>
            <a:r>
              <a:rPr lang="en-US" sz="2000">
                <a:solidFill>
                  <a:schemeClr val="dk1"/>
                </a:solidFill>
                <a:latin typeface="Courier New"/>
                <a:ea typeface="Courier New"/>
                <a:cs typeface="Courier New"/>
                <a:sym typeface="Courier New"/>
              </a:rPr>
              <a:t>          statement</a:t>
            </a:r>
            <a:endParaRPr sz="2000">
              <a:solidFill>
                <a:schemeClr val="dk1"/>
              </a:solidFill>
              <a:latin typeface="Courier New"/>
              <a:ea typeface="Courier New"/>
              <a:cs typeface="Courier New"/>
              <a:sym typeface="Courier New"/>
            </a:endParaRPr>
          </a:p>
          <a:p>
            <a:pPr marL="342900" lvl="0" indent="0" algn="l" rtl="0">
              <a:lnSpc>
                <a:spcPct val="115000"/>
              </a:lnSpc>
              <a:spcBef>
                <a:spcPts val="500"/>
              </a:spcBef>
              <a:spcAft>
                <a:spcPts val="0"/>
              </a:spcAft>
              <a:buClr>
                <a:schemeClr val="dk1"/>
              </a:buClr>
              <a:buSzPct val="55000"/>
              <a:buFont typeface="Arial"/>
              <a:buNone/>
            </a:pPr>
            <a:r>
              <a:rPr lang="en-US" sz="2000">
                <a:solidFill>
                  <a:schemeClr val="dk1"/>
                </a:solidFill>
                <a:latin typeface="Courier New"/>
                <a:ea typeface="Courier New"/>
                <a:cs typeface="Courier New"/>
                <a:sym typeface="Courier New"/>
              </a:rPr>
              <a:t>  while (expression);</a:t>
            </a:r>
            <a:endParaRPr sz="2000">
              <a:solidFill>
                <a:schemeClr val="dk1"/>
              </a:solidFill>
              <a:latin typeface="Courier New"/>
              <a:ea typeface="Courier New"/>
              <a:cs typeface="Courier New"/>
              <a:sym typeface="Courier New"/>
            </a:endParaRPr>
          </a:p>
          <a:p>
            <a:pPr marL="0" lvl="0" indent="0" algn="l" rtl="0">
              <a:lnSpc>
                <a:spcPct val="115000"/>
              </a:lnSpc>
              <a:spcBef>
                <a:spcPts val="600"/>
              </a:spcBef>
              <a:spcAft>
                <a:spcPts val="0"/>
              </a:spcAft>
              <a:buClr>
                <a:schemeClr val="dk1"/>
              </a:buClr>
              <a:buSzPct val="45833"/>
              <a:buFont typeface="Arial"/>
              <a:buNone/>
            </a:pPr>
            <a:r>
              <a:rPr lang="en-US" sz="2400">
                <a:solidFill>
                  <a:schemeClr val="dk1"/>
                </a:solidFill>
                <a:latin typeface="Arial"/>
                <a:ea typeface="Arial"/>
                <a:cs typeface="Arial"/>
                <a:sym typeface="Arial"/>
              </a:rPr>
              <a:t>•The statement executes first, and then the expression is evaluated</a:t>
            </a:r>
            <a:endParaRPr sz="2400">
              <a:solidFill>
                <a:schemeClr val="dk1"/>
              </a:solidFill>
              <a:latin typeface="Arial"/>
              <a:ea typeface="Arial"/>
              <a:cs typeface="Arial"/>
              <a:sym typeface="Arial"/>
            </a:endParaRPr>
          </a:p>
          <a:p>
            <a:pPr marL="0" lvl="0" indent="0" algn="l" rtl="0">
              <a:lnSpc>
                <a:spcPct val="115000"/>
              </a:lnSpc>
              <a:spcBef>
                <a:spcPts val="600"/>
              </a:spcBef>
              <a:spcAft>
                <a:spcPts val="0"/>
              </a:spcAft>
              <a:buClr>
                <a:schemeClr val="dk1"/>
              </a:buClr>
              <a:buSzPct val="45833"/>
              <a:buFont typeface="Arial"/>
              <a:buNone/>
            </a:pPr>
            <a:r>
              <a:rPr lang="en-US" sz="2400">
                <a:solidFill>
                  <a:schemeClr val="dk1"/>
                </a:solidFill>
                <a:latin typeface="Arial"/>
                <a:ea typeface="Arial"/>
                <a:cs typeface="Arial"/>
                <a:sym typeface="Arial"/>
              </a:rPr>
              <a:t>•If the expression evaluates to </a:t>
            </a:r>
            <a:r>
              <a:rPr lang="en-US" sz="2400">
                <a:solidFill>
                  <a:schemeClr val="dk1"/>
                </a:solidFill>
                <a:latin typeface="Courier New"/>
                <a:ea typeface="Courier New"/>
                <a:cs typeface="Courier New"/>
                <a:sym typeface="Courier New"/>
              </a:rPr>
              <a:t>true</a:t>
            </a:r>
            <a:r>
              <a:rPr lang="en-US" sz="2400">
                <a:solidFill>
                  <a:schemeClr val="dk1"/>
                </a:solidFill>
                <a:latin typeface="Arial"/>
                <a:ea typeface="Arial"/>
                <a:cs typeface="Arial"/>
                <a:sym typeface="Arial"/>
              </a:rPr>
              <a:t>, the statement executes again</a:t>
            </a:r>
            <a:endParaRPr sz="2400">
              <a:solidFill>
                <a:schemeClr val="dk1"/>
              </a:solidFill>
              <a:latin typeface="Arial"/>
              <a:ea typeface="Arial"/>
              <a:cs typeface="Arial"/>
              <a:sym typeface="Arial"/>
            </a:endParaRPr>
          </a:p>
          <a:p>
            <a:pPr marL="0" lvl="0" indent="0" algn="l" rtl="0">
              <a:lnSpc>
                <a:spcPct val="115000"/>
              </a:lnSpc>
              <a:spcBef>
                <a:spcPts val="600"/>
              </a:spcBef>
              <a:spcAft>
                <a:spcPts val="0"/>
              </a:spcAft>
              <a:buClr>
                <a:schemeClr val="dk1"/>
              </a:buClr>
              <a:buSzPct val="45833"/>
              <a:buFont typeface="Arial"/>
              <a:buNone/>
            </a:pPr>
            <a:r>
              <a:rPr lang="en-US" sz="2400">
                <a:solidFill>
                  <a:schemeClr val="dk1"/>
                </a:solidFill>
                <a:latin typeface="Arial"/>
                <a:ea typeface="Arial"/>
                <a:cs typeface="Arial"/>
                <a:sym typeface="Arial"/>
              </a:rPr>
              <a:t>•As long as the expression in a </a:t>
            </a:r>
            <a:r>
              <a:rPr lang="en-US" sz="2400">
                <a:solidFill>
                  <a:schemeClr val="dk1"/>
                </a:solidFill>
                <a:latin typeface="Courier New"/>
                <a:ea typeface="Courier New"/>
                <a:cs typeface="Courier New"/>
                <a:sym typeface="Courier New"/>
              </a:rPr>
              <a:t>do</a:t>
            </a:r>
            <a:r>
              <a:rPr lang="en-US" sz="2400">
                <a:solidFill>
                  <a:schemeClr val="dk1"/>
                </a:solidFill>
                <a:latin typeface="Arial"/>
                <a:ea typeface="Arial"/>
                <a:cs typeface="Arial"/>
                <a:sym typeface="Arial"/>
              </a:rPr>
              <a:t>...</a:t>
            </a:r>
            <a:r>
              <a:rPr lang="en-US" sz="2400">
                <a:solidFill>
                  <a:schemeClr val="dk1"/>
                </a:solidFill>
                <a:latin typeface="Courier New"/>
                <a:ea typeface="Courier New"/>
                <a:cs typeface="Courier New"/>
                <a:sym typeface="Courier New"/>
              </a:rPr>
              <a:t>while</a:t>
            </a:r>
            <a:r>
              <a:rPr lang="en-US" sz="2400">
                <a:solidFill>
                  <a:schemeClr val="dk1"/>
                </a:solidFill>
                <a:latin typeface="Arial"/>
                <a:ea typeface="Arial"/>
                <a:cs typeface="Arial"/>
                <a:sym typeface="Arial"/>
              </a:rPr>
              <a:t> statement is </a:t>
            </a:r>
            <a:r>
              <a:rPr lang="en-US" sz="2400">
                <a:solidFill>
                  <a:schemeClr val="dk1"/>
                </a:solidFill>
                <a:latin typeface="Courier New"/>
                <a:ea typeface="Courier New"/>
                <a:cs typeface="Courier New"/>
                <a:sym typeface="Courier New"/>
              </a:rPr>
              <a:t>true</a:t>
            </a:r>
            <a:r>
              <a:rPr lang="en-US" sz="2400">
                <a:solidFill>
                  <a:schemeClr val="dk1"/>
                </a:solidFill>
                <a:latin typeface="Arial"/>
                <a:ea typeface="Arial"/>
                <a:cs typeface="Arial"/>
                <a:sym typeface="Arial"/>
              </a:rPr>
              <a:t>, the statement executes</a:t>
            </a:r>
            <a:endParaRPr sz="2400">
              <a:solidFill>
                <a:schemeClr val="dk1"/>
              </a:solidFill>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37"/>
        <p:cNvGrpSpPr/>
        <p:nvPr/>
      </p:nvGrpSpPr>
      <p:grpSpPr>
        <a:xfrm>
          <a:off x="0" y="0"/>
          <a:ext cx="0" cy="0"/>
          <a:chOff x="0" y="0"/>
          <a:chExt cx="0" cy="0"/>
        </a:xfrm>
      </p:grpSpPr>
      <p:sp>
        <p:nvSpPr>
          <p:cNvPr id="1838" name="Google Shape;1838;geca1004c59_0_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3800">
                <a:latin typeface="Arial"/>
                <a:ea typeface="Arial"/>
                <a:cs typeface="Arial"/>
                <a:sym typeface="Arial"/>
              </a:rPr>
              <a:t>The </a:t>
            </a:r>
            <a:r>
              <a:rPr lang="en-US" sz="3800">
                <a:latin typeface="Courier New"/>
                <a:ea typeface="Courier New"/>
                <a:cs typeface="Courier New"/>
                <a:sym typeface="Courier New"/>
              </a:rPr>
              <a:t>do</a:t>
            </a:r>
            <a:r>
              <a:rPr lang="en-US" sz="3800">
                <a:latin typeface="Arial"/>
                <a:ea typeface="Arial"/>
                <a:cs typeface="Arial"/>
                <a:sym typeface="Arial"/>
              </a:rPr>
              <a:t>…</a:t>
            </a:r>
            <a:r>
              <a:rPr lang="en-US" sz="3800">
                <a:latin typeface="Courier New"/>
                <a:ea typeface="Courier New"/>
                <a:cs typeface="Courier New"/>
                <a:sym typeface="Courier New"/>
              </a:rPr>
              <a:t>while</a:t>
            </a:r>
            <a:r>
              <a:rPr lang="en-US" sz="3800">
                <a:latin typeface="Arial"/>
                <a:ea typeface="Arial"/>
                <a:cs typeface="Arial"/>
                <a:sym typeface="Arial"/>
              </a:rPr>
              <a:t> Loop (continued)</a:t>
            </a:r>
            <a:endParaRPr/>
          </a:p>
        </p:txBody>
      </p:sp>
      <p:sp>
        <p:nvSpPr>
          <p:cNvPr id="1839" name="Google Shape;1839;geca1004c59_0_8"/>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lnSpc>
                <a:spcPct val="115000"/>
              </a:lnSpc>
              <a:spcBef>
                <a:spcPts val="1300"/>
              </a:spcBef>
              <a:spcAft>
                <a:spcPts val="0"/>
              </a:spcAft>
              <a:buClr>
                <a:schemeClr val="dk1"/>
              </a:buClr>
              <a:buSzPts val="1100"/>
              <a:buFont typeface="Arial"/>
              <a:buNone/>
            </a:pPr>
            <a:r>
              <a:rPr lang="en-US" sz="2800">
                <a:solidFill>
                  <a:schemeClr val="dk1"/>
                </a:solidFill>
                <a:latin typeface="Arial"/>
                <a:ea typeface="Arial"/>
                <a:cs typeface="Arial"/>
                <a:sym typeface="Arial"/>
              </a:rPr>
              <a:t>•To avoid an infinite loop, the loop body must contain a statement that makes the expression </a:t>
            </a:r>
            <a:r>
              <a:rPr lang="en-US" sz="2800">
                <a:solidFill>
                  <a:schemeClr val="dk1"/>
                </a:solidFill>
                <a:latin typeface="Courier New"/>
                <a:ea typeface="Courier New"/>
                <a:cs typeface="Courier New"/>
                <a:sym typeface="Courier New"/>
              </a:rPr>
              <a:t>false</a:t>
            </a:r>
            <a:endParaRPr sz="2800">
              <a:solidFill>
                <a:schemeClr val="dk1"/>
              </a:solidFill>
              <a:latin typeface="Courier New"/>
              <a:ea typeface="Courier New"/>
              <a:cs typeface="Courier New"/>
              <a:sym typeface="Courier New"/>
            </a:endParaRPr>
          </a:p>
          <a:p>
            <a:pPr marL="0" lvl="0" indent="0" algn="l" rtl="0">
              <a:lnSpc>
                <a:spcPct val="115000"/>
              </a:lnSpc>
              <a:spcBef>
                <a:spcPts val="1300"/>
              </a:spcBef>
              <a:spcAft>
                <a:spcPts val="0"/>
              </a:spcAft>
              <a:buClr>
                <a:schemeClr val="dk1"/>
              </a:buClr>
              <a:buSzPts val="1100"/>
              <a:buFont typeface="Arial"/>
              <a:buNone/>
            </a:pPr>
            <a:r>
              <a:rPr lang="en-US" sz="2800">
                <a:solidFill>
                  <a:schemeClr val="dk1"/>
                </a:solidFill>
                <a:latin typeface="Arial"/>
                <a:ea typeface="Arial"/>
                <a:cs typeface="Arial"/>
                <a:sym typeface="Arial"/>
              </a:rPr>
              <a:t>•The statement can be simple or compound</a:t>
            </a:r>
            <a:endParaRPr sz="2800">
              <a:solidFill>
                <a:schemeClr val="dk1"/>
              </a:solidFill>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r>
              <a:rPr lang="en-US" sz="2800">
                <a:solidFill>
                  <a:schemeClr val="dk1"/>
                </a:solidFill>
                <a:latin typeface="Arial"/>
                <a:ea typeface="Arial"/>
                <a:cs typeface="Arial"/>
                <a:sym typeface="Arial"/>
              </a:rPr>
              <a:t>•If compound, it must be in braces</a:t>
            </a:r>
            <a:endParaRPr sz="2800">
              <a:solidFill>
                <a:schemeClr val="dk1"/>
              </a:solidFill>
              <a:latin typeface="Arial"/>
              <a:ea typeface="Arial"/>
              <a:cs typeface="Arial"/>
              <a:sym typeface="Arial"/>
            </a:endParaRPr>
          </a:p>
          <a:p>
            <a:pPr marL="0" lvl="0" indent="0" algn="l" rtl="0">
              <a:lnSpc>
                <a:spcPct val="115000"/>
              </a:lnSpc>
              <a:spcBef>
                <a:spcPts val="1300"/>
              </a:spcBef>
              <a:spcAft>
                <a:spcPts val="0"/>
              </a:spcAft>
              <a:buClr>
                <a:schemeClr val="dk1"/>
              </a:buClr>
              <a:buSzPts val="1100"/>
              <a:buFont typeface="Arial"/>
              <a:buNone/>
            </a:pPr>
            <a:r>
              <a:rPr lang="en-US" sz="2800">
                <a:solidFill>
                  <a:schemeClr val="dk1"/>
                </a:solidFill>
                <a:latin typeface="Arial"/>
                <a:ea typeface="Arial"/>
                <a:cs typeface="Arial"/>
                <a:sym typeface="Arial"/>
              </a:rPr>
              <a:t>•</a:t>
            </a:r>
            <a:r>
              <a:rPr lang="en-US" sz="2800">
                <a:solidFill>
                  <a:schemeClr val="dk1"/>
                </a:solidFill>
                <a:latin typeface="Courier New"/>
                <a:ea typeface="Courier New"/>
                <a:cs typeface="Courier New"/>
                <a:sym typeface="Courier New"/>
              </a:rPr>
              <a:t>do</a:t>
            </a:r>
            <a:r>
              <a:rPr lang="en-US" sz="2800">
                <a:solidFill>
                  <a:schemeClr val="dk1"/>
                </a:solidFill>
                <a:latin typeface="Arial"/>
                <a:ea typeface="Arial"/>
                <a:cs typeface="Arial"/>
                <a:sym typeface="Arial"/>
              </a:rPr>
              <a:t>...</a:t>
            </a:r>
            <a:r>
              <a:rPr lang="en-US" sz="2800">
                <a:solidFill>
                  <a:schemeClr val="dk1"/>
                </a:solidFill>
                <a:latin typeface="Courier New"/>
                <a:ea typeface="Courier New"/>
                <a:cs typeface="Courier New"/>
                <a:sym typeface="Courier New"/>
              </a:rPr>
              <a:t>while</a:t>
            </a:r>
            <a:r>
              <a:rPr lang="en-US" sz="2800">
                <a:solidFill>
                  <a:schemeClr val="dk1"/>
                </a:solidFill>
                <a:latin typeface="Arial"/>
                <a:ea typeface="Arial"/>
                <a:cs typeface="Arial"/>
                <a:sym typeface="Arial"/>
              </a:rPr>
              <a:t> loop has an exit condition and always iterates at least once (unlike </a:t>
            </a:r>
            <a:r>
              <a:rPr lang="en-US" sz="2800">
                <a:solidFill>
                  <a:schemeClr val="dk1"/>
                </a:solidFill>
                <a:latin typeface="Courier New"/>
                <a:ea typeface="Courier New"/>
                <a:cs typeface="Courier New"/>
                <a:sym typeface="Courier New"/>
              </a:rPr>
              <a:t>for</a:t>
            </a:r>
            <a:r>
              <a:rPr lang="en-US" sz="2800">
                <a:solidFill>
                  <a:schemeClr val="dk1"/>
                </a:solidFill>
                <a:latin typeface="Arial"/>
                <a:ea typeface="Arial"/>
                <a:cs typeface="Arial"/>
                <a:sym typeface="Arial"/>
              </a:rPr>
              <a:t> and </a:t>
            </a:r>
            <a:r>
              <a:rPr lang="en-US" sz="2800">
                <a:solidFill>
                  <a:schemeClr val="dk1"/>
                </a:solidFill>
                <a:latin typeface="Courier New"/>
                <a:ea typeface="Courier New"/>
                <a:cs typeface="Courier New"/>
                <a:sym typeface="Courier New"/>
              </a:rPr>
              <a:t>while</a:t>
            </a: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marL="0" lvl="0" indent="0" algn="l" rtl="0">
              <a:spcBef>
                <a:spcPts val="1000"/>
              </a:spcBef>
              <a:spcAft>
                <a:spcPts val="0"/>
              </a:spcAft>
              <a:buNone/>
            </a:pP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844"/>
        <p:cNvGrpSpPr/>
        <p:nvPr/>
      </p:nvGrpSpPr>
      <p:grpSpPr>
        <a:xfrm>
          <a:off x="0" y="0"/>
          <a:ext cx="0" cy="0"/>
          <a:chOff x="0" y="0"/>
          <a:chExt cx="0" cy="0"/>
        </a:xfrm>
      </p:grpSpPr>
      <p:sp>
        <p:nvSpPr>
          <p:cNvPr id="1845" name="Google Shape;1845;geca1004c59_0_16"/>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1846" name="Google Shape;1846;geca1004c59_0_16"/>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847" name="Google Shape;1847;geca1004c59_0_16"/>
          <p:cNvPicPr preferRelativeResize="0"/>
          <p:nvPr/>
        </p:nvPicPr>
        <p:blipFill>
          <a:blip r:embed="rId3">
            <a:alphaModFix/>
          </a:blip>
          <a:stretch>
            <a:fillRect/>
          </a:stretch>
        </p:blipFill>
        <p:spPr>
          <a:xfrm>
            <a:off x="699000" y="817138"/>
            <a:ext cx="8553450" cy="5019675"/>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852"/>
        <p:cNvGrpSpPr/>
        <p:nvPr/>
      </p:nvGrpSpPr>
      <p:grpSpPr>
        <a:xfrm>
          <a:off x="0" y="0"/>
          <a:ext cx="0" cy="0"/>
          <a:chOff x="0" y="0"/>
          <a:chExt cx="0" cy="0"/>
        </a:xfrm>
      </p:grpSpPr>
      <p:sp>
        <p:nvSpPr>
          <p:cNvPr id="1853" name="Google Shape;1853;geca1004c59_0_23"/>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Example</a:t>
            </a:r>
            <a:endParaRPr/>
          </a:p>
        </p:txBody>
      </p:sp>
      <p:pic>
        <p:nvPicPr>
          <p:cNvPr id="1854" name="Google Shape;1854;geca1004c59_0_23"/>
          <p:cNvPicPr preferRelativeResize="0"/>
          <p:nvPr/>
        </p:nvPicPr>
        <p:blipFill>
          <a:blip r:embed="rId3">
            <a:alphaModFix/>
          </a:blip>
          <a:stretch>
            <a:fillRect/>
          </a:stretch>
        </p:blipFill>
        <p:spPr>
          <a:xfrm>
            <a:off x="677300" y="2091525"/>
            <a:ext cx="7216900" cy="428505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859"/>
        <p:cNvGrpSpPr/>
        <p:nvPr/>
      </p:nvGrpSpPr>
      <p:grpSpPr>
        <a:xfrm>
          <a:off x="0" y="0"/>
          <a:ext cx="0" cy="0"/>
          <a:chOff x="0" y="0"/>
          <a:chExt cx="0" cy="0"/>
        </a:xfrm>
      </p:grpSpPr>
      <p:sp>
        <p:nvSpPr>
          <p:cNvPr id="1860" name="Google Shape;1860;geca1004c59_0_30"/>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Difference between while and do-while</a:t>
            </a:r>
            <a:endParaRPr/>
          </a:p>
        </p:txBody>
      </p:sp>
      <p:sp>
        <p:nvSpPr>
          <p:cNvPr id="1861" name="Google Shape;1861;geca1004c59_0_30"/>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862" name="Google Shape;1862;geca1004c59_0_30"/>
          <p:cNvPicPr preferRelativeResize="0"/>
          <p:nvPr/>
        </p:nvPicPr>
        <p:blipFill>
          <a:blip r:embed="rId3">
            <a:alphaModFix/>
          </a:blip>
          <a:stretch>
            <a:fillRect/>
          </a:stretch>
        </p:blipFill>
        <p:spPr>
          <a:xfrm>
            <a:off x="735750" y="2348600"/>
            <a:ext cx="8782050" cy="32575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867"/>
        <p:cNvGrpSpPr/>
        <p:nvPr/>
      </p:nvGrpSpPr>
      <p:grpSpPr>
        <a:xfrm>
          <a:off x="0" y="0"/>
          <a:ext cx="0" cy="0"/>
          <a:chOff x="0" y="0"/>
          <a:chExt cx="0" cy="0"/>
        </a:xfrm>
      </p:grpSpPr>
      <p:sp>
        <p:nvSpPr>
          <p:cNvPr id="1868" name="Google Shape;1868;geca8d4a9fa_0_13"/>
          <p:cNvSpPr txBox="1">
            <a:spLocks noGrp="1"/>
          </p:cNvSpPr>
          <p:nvPr>
            <p:ph type="title"/>
          </p:nvPr>
        </p:nvSpPr>
        <p:spPr>
          <a:xfrm>
            <a:off x="738934" y="2950350"/>
            <a:ext cx="8596800" cy="1320900"/>
          </a:xfrm>
          <a:prstGeom prst="rect">
            <a:avLst/>
          </a:prstGeom>
        </p:spPr>
        <p:txBody>
          <a:bodyPr spcFirstLastPara="1" wrap="square" lIns="91425" tIns="45700" rIns="91425" bIns="45700" anchor="t" anchorCtr="0">
            <a:normAutofit/>
          </a:bodyPr>
          <a:lstStyle/>
          <a:p>
            <a:pPr marL="0" lvl="0" indent="0" algn="ctr" rtl="0">
              <a:spcBef>
                <a:spcPts val="0"/>
              </a:spcBef>
              <a:spcAft>
                <a:spcPts val="0"/>
              </a:spcAft>
              <a:buNone/>
            </a:pPr>
            <a:r>
              <a:rPr lang="en-US"/>
              <a:t>Selection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geca1004c59_0_3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if statement </a:t>
            </a:r>
            <a:endParaRPr/>
          </a:p>
        </p:txBody>
      </p:sp>
      <p:sp>
        <p:nvSpPr>
          <p:cNvPr id="1875" name="Google Shape;1875;geca1004c59_0_3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lnSpcReduction="10000"/>
          </a:bodyPr>
          <a:lstStyle/>
          <a:p>
            <a:pPr marL="0" lvl="0" indent="0" algn="l" rtl="0">
              <a:lnSpc>
                <a:spcPct val="90000"/>
              </a:lnSpc>
              <a:spcBef>
                <a:spcPts val="700"/>
              </a:spcBef>
              <a:spcAft>
                <a:spcPts val="0"/>
              </a:spcAft>
              <a:buClr>
                <a:schemeClr val="dk1"/>
              </a:buClr>
              <a:buSzPct val="39285"/>
              <a:buFont typeface="Arial"/>
              <a:buNone/>
            </a:pPr>
            <a:r>
              <a:rPr lang="en-US" sz="2800">
                <a:solidFill>
                  <a:schemeClr val="dk1"/>
                </a:solidFill>
                <a:latin typeface="Arial"/>
                <a:ea typeface="Arial"/>
                <a:cs typeface="Arial"/>
                <a:sym typeface="Arial"/>
              </a:rPr>
              <a:t>•</a:t>
            </a:r>
            <a:r>
              <a:rPr lang="en-US" sz="2800">
                <a:solidFill>
                  <a:schemeClr val="dk1"/>
                </a:solidFill>
                <a:latin typeface="Times New Roman"/>
                <a:ea typeface="Times New Roman"/>
                <a:cs typeface="Times New Roman"/>
                <a:sym typeface="Times New Roman"/>
              </a:rPr>
              <a:t>Two-way selection takes the form:</a:t>
            </a:r>
            <a:endParaRPr sz="2800">
              <a:solidFill>
                <a:schemeClr val="dk1"/>
              </a:solidFill>
              <a:latin typeface="Times New Roman"/>
              <a:ea typeface="Times New Roman"/>
              <a:cs typeface="Times New Roman"/>
              <a:sym typeface="Times New Roman"/>
            </a:endParaRPr>
          </a:p>
          <a:p>
            <a:pPr marL="342900" lvl="0" indent="0" algn="l" rtl="0">
              <a:lnSpc>
                <a:spcPct val="90000"/>
              </a:lnSpc>
              <a:spcBef>
                <a:spcPts val="600"/>
              </a:spcBef>
              <a:spcAft>
                <a:spcPts val="0"/>
              </a:spcAft>
              <a:buClr>
                <a:schemeClr val="dk1"/>
              </a:buClr>
              <a:buSzPct val="45833"/>
              <a:buFont typeface="Arial"/>
              <a:buNone/>
            </a:pPr>
            <a:r>
              <a:rPr lang="en-US" sz="2400">
                <a:solidFill>
                  <a:schemeClr val="dk1"/>
                </a:solidFill>
                <a:latin typeface="Times New Roman"/>
                <a:ea typeface="Times New Roman"/>
                <a:cs typeface="Times New Roman"/>
                <a:sym typeface="Times New Roman"/>
              </a:rPr>
              <a:t>  if (expression)</a:t>
            </a:r>
            <a:endParaRPr sz="2400">
              <a:solidFill>
                <a:schemeClr val="dk1"/>
              </a:solidFill>
              <a:latin typeface="Times New Roman"/>
              <a:ea typeface="Times New Roman"/>
              <a:cs typeface="Times New Roman"/>
              <a:sym typeface="Times New Roman"/>
            </a:endParaRPr>
          </a:p>
          <a:p>
            <a:pPr marL="342900" lvl="0" indent="0" algn="l" rtl="0">
              <a:lnSpc>
                <a:spcPct val="90000"/>
              </a:lnSpc>
              <a:spcBef>
                <a:spcPts val="600"/>
              </a:spcBef>
              <a:spcAft>
                <a:spcPts val="0"/>
              </a:spcAft>
              <a:buClr>
                <a:schemeClr val="dk1"/>
              </a:buClr>
              <a:buSzPct val="45833"/>
              <a:buFont typeface="Arial"/>
              <a:buNone/>
            </a:pPr>
            <a:r>
              <a:rPr lang="en-US" sz="2400">
                <a:solidFill>
                  <a:schemeClr val="dk1"/>
                </a:solidFill>
                <a:latin typeface="Times New Roman"/>
                <a:ea typeface="Times New Roman"/>
                <a:cs typeface="Times New Roman"/>
                <a:sym typeface="Times New Roman"/>
              </a:rPr>
              <a:t>   statement1;</a:t>
            </a:r>
            <a:endParaRPr sz="2400">
              <a:solidFill>
                <a:schemeClr val="dk1"/>
              </a:solidFill>
              <a:latin typeface="Times New Roman"/>
              <a:ea typeface="Times New Roman"/>
              <a:cs typeface="Times New Roman"/>
              <a:sym typeface="Times New Roman"/>
            </a:endParaRPr>
          </a:p>
          <a:p>
            <a:pPr marL="342900" lvl="0" indent="0" algn="l" rtl="0">
              <a:lnSpc>
                <a:spcPct val="90000"/>
              </a:lnSpc>
              <a:spcBef>
                <a:spcPts val="600"/>
              </a:spcBef>
              <a:spcAft>
                <a:spcPts val="0"/>
              </a:spcAft>
              <a:buClr>
                <a:schemeClr val="dk1"/>
              </a:buClr>
              <a:buSzPct val="45833"/>
              <a:buFont typeface="Arial"/>
              <a:buNone/>
            </a:pPr>
            <a:r>
              <a:rPr lang="en-US" sz="2400">
                <a:solidFill>
                  <a:schemeClr val="dk1"/>
                </a:solidFill>
                <a:latin typeface="Times New Roman"/>
                <a:ea typeface="Times New Roman"/>
                <a:cs typeface="Times New Roman"/>
                <a:sym typeface="Times New Roman"/>
              </a:rPr>
              <a:t>  else</a:t>
            </a:r>
            <a:endParaRPr sz="2400">
              <a:solidFill>
                <a:schemeClr val="dk1"/>
              </a:solidFill>
              <a:latin typeface="Times New Roman"/>
              <a:ea typeface="Times New Roman"/>
              <a:cs typeface="Times New Roman"/>
              <a:sym typeface="Times New Roman"/>
            </a:endParaRPr>
          </a:p>
          <a:p>
            <a:pPr marL="342900" lvl="0" indent="0" algn="l" rtl="0">
              <a:lnSpc>
                <a:spcPct val="90000"/>
              </a:lnSpc>
              <a:spcBef>
                <a:spcPts val="600"/>
              </a:spcBef>
              <a:spcAft>
                <a:spcPts val="0"/>
              </a:spcAft>
              <a:buClr>
                <a:schemeClr val="dk1"/>
              </a:buClr>
              <a:buSzPct val="45833"/>
              <a:buFont typeface="Arial"/>
              <a:buNone/>
            </a:pPr>
            <a:r>
              <a:rPr lang="en-US" sz="2400">
                <a:solidFill>
                  <a:schemeClr val="dk1"/>
                </a:solidFill>
                <a:latin typeface="Times New Roman"/>
                <a:ea typeface="Times New Roman"/>
                <a:cs typeface="Times New Roman"/>
                <a:sym typeface="Times New Roman"/>
              </a:rPr>
              <a:t>   statement2;</a:t>
            </a:r>
            <a:endParaRPr sz="2400">
              <a:solidFill>
                <a:schemeClr val="dk1"/>
              </a:solidFill>
              <a:latin typeface="Times New Roman"/>
              <a:ea typeface="Times New Roman"/>
              <a:cs typeface="Times New Roman"/>
              <a:sym typeface="Times New Roman"/>
            </a:endParaRPr>
          </a:p>
          <a:p>
            <a:pPr marL="0" lvl="0" indent="0" algn="l" rtl="0">
              <a:lnSpc>
                <a:spcPct val="90000"/>
              </a:lnSpc>
              <a:spcBef>
                <a:spcPts val="700"/>
              </a:spcBef>
              <a:spcAft>
                <a:spcPts val="0"/>
              </a:spcAft>
              <a:buClr>
                <a:schemeClr val="dk1"/>
              </a:buClr>
              <a:buSzPct val="39285"/>
              <a:buFont typeface="Arial"/>
              <a:buNone/>
            </a:pPr>
            <a:r>
              <a:rPr lang="en-US" sz="2800">
                <a:solidFill>
                  <a:schemeClr val="dk1"/>
                </a:solidFill>
                <a:latin typeface="Times New Roman"/>
                <a:ea typeface="Times New Roman"/>
                <a:cs typeface="Times New Roman"/>
                <a:sym typeface="Times New Roman"/>
              </a:rPr>
              <a:t>•If expression is true, statement1 is executed otherwise statement2 is executed</a:t>
            </a:r>
            <a:endParaRPr sz="2800">
              <a:solidFill>
                <a:schemeClr val="dk1"/>
              </a:solidFill>
              <a:latin typeface="Times New Roman"/>
              <a:ea typeface="Times New Roman"/>
              <a:cs typeface="Times New Roman"/>
              <a:sym typeface="Times New Roman"/>
            </a:endParaRPr>
          </a:p>
          <a:p>
            <a:pPr marL="0" lvl="0" indent="0" algn="l" rtl="0">
              <a:lnSpc>
                <a:spcPct val="90000"/>
              </a:lnSpc>
              <a:spcBef>
                <a:spcPts val="700"/>
              </a:spcBef>
              <a:spcAft>
                <a:spcPts val="0"/>
              </a:spcAft>
              <a:buClr>
                <a:schemeClr val="dk1"/>
              </a:buClr>
              <a:buSzPct val="39285"/>
              <a:buFont typeface="Arial"/>
              <a:buNone/>
            </a:pPr>
            <a:r>
              <a:rPr lang="en-US" sz="2800">
                <a:solidFill>
                  <a:schemeClr val="dk1"/>
                </a:solidFill>
                <a:latin typeface="Times New Roman"/>
                <a:ea typeface="Times New Roman"/>
                <a:cs typeface="Times New Roman"/>
                <a:sym typeface="Times New Roman"/>
              </a:rPr>
              <a:t>•statement1 and statement2 are any C++ statements</a:t>
            </a:r>
            <a:endParaRPr sz="2800">
              <a:solidFill>
                <a:schemeClr val="dk1"/>
              </a:solidFill>
              <a:latin typeface="Times New Roman"/>
              <a:ea typeface="Times New Roman"/>
              <a:cs typeface="Times New Roman"/>
              <a:sym typeface="Times New Roman"/>
            </a:endParaRPr>
          </a:p>
          <a:p>
            <a:pPr marL="0" lvl="0" indent="0" algn="l" rtl="0">
              <a:lnSpc>
                <a:spcPct val="90000"/>
              </a:lnSpc>
              <a:spcBef>
                <a:spcPts val="700"/>
              </a:spcBef>
              <a:spcAft>
                <a:spcPts val="0"/>
              </a:spcAft>
              <a:buClr>
                <a:schemeClr val="dk1"/>
              </a:buClr>
              <a:buSzPct val="39285"/>
              <a:buFont typeface="Arial"/>
              <a:buNone/>
            </a:pPr>
            <a:r>
              <a:rPr lang="en-US" sz="2800">
                <a:solidFill>
                  <a:schemeClr val="dk1"/>
                </a:solidFill>
                <a:latin typeface="Times New Roman"/>
                <a:ea typeface="Times New Roman"/>
                <a:cs typeface="Times New Roman"/>
                <a:sym typeface="Times New Roman"/>
              </a:rPr>
              <a:t>•else is a reserved word</a:t>
            </a:r>
            <a:endParaRPr sz="28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pic>
        <p:nvPicPr>
          <p:cNvPr id="1881" name="Google Shape;1881;geca1004c59_0_44"/>
          <p:cNvPicPr preferRelativeResize="0"/>
          <p:nvPr/>
        </p:nvPicPr>
        <p:blipFill>
          <a:blip r:embed="rId3">
            <a:alphaModFix/>
          </a:blip>
          <a:stretch>
            <a:fillRect/>
          </a:stretch>
        </p:blipFill>
        <p:spPr>
          <a:xfrm>
            <a:off x="622800" y="1466600"/>
            <a:ext cx="8705850" cy="4381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17"/>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Real World Example</a:t>
            </a:r>
            <a:endParaRPr/>
          </a:p>
        </p:txBody>
      </p:sp>
      <p:sp>
        <p:nvSpPr>
          <p:cNvPr id="519" name="Google Shape;519;p17"/>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fontScale="92500" lnSpcReduction="10000"/>
          </a:bodyPr>
          <a:lstStyle/>
          <a:p>
            <a:pPr marL="365760" lvl="0" indent="-283464" algn="just" rtl="0">
              <a:lnSpc>
                <a:spcPct val="100000"/>
              </a:lnSpc>
              <a:spcBef>
                <a:spcPts val="0"/>
              </a:spcBef>
              <a:spcAft>
                <a:spcPts val="0"/>
              </a:spcAft>
              <a:buSzPct val="80000"/>
              <a:buChar char="⚫"/>
            </a:pPr>
            <a:r>
              <a:rPr lang="en-US"/>
              <a:t>Assume that you are working for a vehicle parts manufacturer that needs to update its online inventory system. Your boss tells you to program two similar but separate forms for a website, one form that processes information about cars and one that does the same for trucks</a:t>
            </a:r>
            <a:endParaRPr/>
          </a:p>
          <a:p>
            <a:pPr marL="365760" lvl="0" indent="-283464" algn="just" rtl="0">
              <a:lnSpc>
                <a:spcPct val="100000"/>
              </a:lnSpc>
              <a:spcBef>
                <a:spcPts val="600"/>
              </a:spcBef>
              <a:spcAft>
                <a:spcPts val="0"/>
              </a:spcAft>
              <a:buSzPct val="80000"/>
              <a:buChar char="⚫"/>
            </a:pPr>
            <a:r>
              <a:rPr lang="en-US" b="1"/>
              <a:t>For cars</a:t>
            </a:r>
            <a:r>
              <a:rPr lang="en-US"/>
              <a:t>, we will need to record the following information: Color, Engine Size, Transmission Type, </a:t>
            </a:r>
            <a:r>
              <a:rPr lang="en-US" i="1">
                <a:solidFill>
                  <a:srgbClr val="FF0000"/>
                </a:solidFill>
              </a:rPr>
              <a:t>Number of Doors</a:t>
            </a:r>
            <a:endParaRPr/>
          </a:p>
          <a:p>
            <a:pPr marL="365760" lvl="0" indent="-283464" algn="just" rtl="0">
              <a:lnSpc>
                <a:spcPct val="100000"/>
              </a:lnSpc>
              <a:spcBef>
                <a:spcPts val="600"/>
              </a:spcBef>
              <a:spcAft>
                <a:spcPts val="0"/>
              </a:spcAft>
              <a:buSzPct val="80000"/>
              <a:buChar char="⚫"/>
            </a:pPr>
            <a:r>
              <a:rPr lang="en-US" b="1"/>
              <a:t>For Trucks</a:t>
            </a:r>
            <a:r>
              <a:rPr lang="en-US"/>
              <a:t>, the information will be similar, but slightly different. We need: Color, Engine Size, Transmission Type, </a:t>
            </a:r>
            <a:r>
              <a:rPr lang="en-US" i="1">
                <a:solidFill>
                  <a:srgbClr val="FF0000"/>
                </a:solidFill>
              </a:rPr>
              <a:t>Cab Size, Towing Capacity</a:t>
            </a:r>
            <a:endParaRP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geca1004c59_0_5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Example</a:t>
            </a:r>
            <a:endParaRPr/>
          </a:p>
        </p:txBody>
      </p:sp>
      <p:sp>
        <p:nvSpPr>
          <p:cNvPr id="1888" name="Google Shape;1888;geca1004c59_0_51"/>
          <p:cNvSpPr txBox="1">
            <a:spLocks noGrp="1"/>
          </p:cNvSpPr>
          <p:nvPr>
            <p:ph type="body" idx="1"/>
          </p:nvPr>
        </p:nvSpPr>
        <p:spPr>
          <a:xfrm>
            <a:off x="677334" y="1749939"/>
            <a:ext cx="8596800" cy="3880800"/>
          </a:xfrm>
          <a:prstGeom prst="rect">
            <a:avLst/>
          </a:prstGeom>
        </p:spPr>
        <p:txBody>
          <a:bodyPr spcFirstLastPara="1" wrap="square" lIns="91425" tIns="45700" rIns="91425" bIns="45700" anchor="t" anchorCtr="0">
            <a:normAutofit fontScale="55000" lnSpcReduction="20000"/>
          </a:bodyPr>
          <a:lstStyle/>
          <a:p>
            <a:pPr marL="0" lvl="0" indent="0" algn="l" rtl="0">
              <a:lnSpc>
                <a:spcPct val="115000"/>
              </a:lnSpc>
              <a:spcBef>
                <a:spcPts val="800"/>
              </a:spcBef>
              <a:spcAft>
                <a:spcPts val="0"/>
              </a:spcAft>
              <a:buClr>
                <a:schemeClr val="dk1"/>
              </a:buClr>
              <a:buSzPct val="34375"/>
              <a:buFont typeface="Arial"/>
              <a:buNone/>
            </a:pPr>
            <a:r>
              <a:rPr lang="en-US"/>
              <a:t>         </a:t>
            </a:r>
            <a:r>
              <a:rPr lang="en-US" sz="3200">
                <a:solidFill>
                  <a:schemeClr val="dk1"/>
                </a:solidFill>
                <a:latin typeface="Arial"/>
                <a:ea typeface="Arial"/>
                <a:cs typeface="Arial"/>
                <a:sym typeface="Arial"/>
              </a:rPr>
              <a:t>int x = 10;</a:t>
            </a:r>
            <a:endParaRPr sz="3200">
              <a:solidFill>
                <a:schemeClr val="dk1"/>
              </a:solidFill>
              <a:latin typeface="Arial"/>
              <a:ea typeface="Arial"/>
              <a:cs typeface="Arial"/>
              <a:sym typeface="Arial"/>
            </a:endParaRPr>
          </a:p>
          <a:p>
            <a:pPr marL="342900" lvl="0" indent="0" algn="l" rtl="0">
              <a:lnSpc>
                <a:spcPct val="115000"/>
              </a:lnSpc>
              <a:spcBef>
                <a:spcPts val="800"/>
              </a:spcBef>
              <a:spcAft>
                <a:spcPts val="0"/>
              </a:spcAft>
              <a:buClr>
                <a:schemeClr val="dk1"/>
              </a:buClr>
              <a:buSzPct val="34375"/>
              <a:buFont typeface="Arial"/>
              <a:buNone/>
            </a:pPr>
            <a:r>
              <a:rPr lang="en-US" sz="3200">
                <a:solidFill>
                  <a:schemeClr val="dk1"/>
                </a:solidFill>
                <a:latin typeface="Arial"/>
                <a:ea typeface="Arial"/>
                <a:cs typeface="Arial"/>
                <a:sym typeface="Arial"/>
              </a:rPr>
              <a:t>if ( x % 2 == 0 )</a:t>
            </a:r>
            <a:endParaRPr sz="3200">
              <a:solidFill>
                <a:schemeClr val="dk1"/>
              </a:solidFill>
              <a:latin typeface="Arial"/>
              <a:ea typeface="Arial"/>
              <a:cs typeface="Arial"/>
              <a:sym typeface="Arial"/>
            </a:endParaRPr>
          </a:p>
          <a:p>
            <a:pPr marL="342900" lvl="0" indent="0" algn="l" rtl="0">
              <a:lnSpc>
                <a:spcPct val="115000"/>
              </a:lnSpc>
              <a:spcBef>
                <a:spcPts val="800"/>
              </a:spcBef>
              <a:spcAft>
                <a:spcPts val="0"/>
              </a:spcAft>
              <a:buClr>
                <a:schemeClr val="dk1"/>
              </a:buClr>
              <a:buSzPct val="34375"/>
              <a:buFont typeface="Arial"/>
              <a:buNone/>
            </a:pPr>
            <a:r>
              <a:rPr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a:p>
            <a:pPr marL="342900" lvl="0" indent="0" algn="l" rtl="0">
              <a:lnSpc>
                <a:spcPct val="115000"/>
              </a:lnSpc>
              <a:spcBef>
                <a:spcPts val="800"/>
              </a:spcBef>
              <a:spcAft>
                <a:spcPts val="0"/>
              </a:spcAft>
              <a:buClr>
                <a:schemeClr val="dk1"/>
              </a:buClr>
              <a:buSzPct val="34375"/>
              <a:buFont typeface="Arial"/>
              <a:buNone/>
            </a:pPr>
            <a:r>
              <a:rPr lang="en-US" sz="3200">
                <a:solidFill>
                  <a:schemeClr val="dk1"/>
                </a:solidFill>
                <a:latin typeface="Arial"/>
                <a:ea typeface="Arial"/>
                <a:cs typeface="Arial"/>
                <a:sym typeface="Arial"/>
              </a:rPr>
              <a:t>  cout &lt;&lt; “x is even”;</a:t>
            </a:r>
            <a:endParaRPr sz="3200">
              <a:solidFill>
                <a:schemeClr val="dk1"/>
              </a:solidFill>
              <a:latin typeface="Arial"/>
              <a:ea typeface="Arial"/>
              <a:cs typeface="Arial"/>
              <a:sym typeface="Arial"/>
            </a:endParaRPr>
          </a:p>
          <a:p>
            <a:pPr marL="342900" lvl="0" indent="0" algn="l" rtl="0">
              <a:lnSpc>
                <a:spcPct val="115000"/>
              </a:lnSpc>
              <a:spcBef>
                <a:spcPts val="800"/>
              </a:spcBef>
              <a:spcAft>
                <a:spcPts val="0"/>
              </a:spcAft>
              <a:buClr>
                <a:schemeClr val="dk1"/>
              </a:buClr>
              <a:buSzPct val="34375"/>
              <a:buFont typeface="Arial"/>
              <a:buNone/>
            </a:pPr>
            <a:r>
              <a:rPr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a:p>
            <a:pPr marL="342900" lvl="0" indent="0" algn="l" rtl="0">
              <a:lnSpc>
                <a:spcPct val="115000"/>
              </a:lnSpc>
              <a:spcBef>
                <a:spcPts val="800"/>
              </a:spcBef>
              <a:spcAft>
                <a:spcPts val="0"/>
              </a:spcAft>
              <a:buClr>
                <a:schemeClr val="dk1"/>
              </a:buClr>
              <a:buSzPct val="34375"/>
              <a:buFont typeface="Arial"/>
              <a:buNone/>
            </a:pPr>
            <a:r>
              <a:rPr lang="en-US" sz="3200">
                <a:solidFill>
                  <a:schemeClr val="dk1"/>
                </a:solidFill>
                <a:latin typeface="Arial"/>
                <a:ea typeface="Arial"/>
                <a:cs typeface="Arial"/>
                <a:sym typeface="Arial"/>
              </a:rPr>
              <a:t>else</a:t>
            </a:r>
            <a:endParaRPr sz="3200">
              <a:solidFill>
                <a:schemeClr val="dk1"/>
              </a:solidFill>
              <a:latin typeface="Arial"/>
              <a:ea typeface="Arial"/>
              <a:cs typeface="Arial"/>
              <a:sym typeface="Arial"/>
            </a:endParaRPr>
          </a:p>
          <a:p>
            <a:pPr marL="342900" lvl="0" indent="0" algn="l" rtl="0">
              <a:lnSpc>
                <a:spcPct val="115000"/>
              </a:lnSpc>
              <a:spcBef>
                <a:spcPts val="800"/>
              </a:spcBef>
              <a:spcAft>
                <a:spcPts val="0"/>
              </a:spcAft>
              <a:buClr>
                <a:schemeClr val="dk1"/>
              </a:buClr>
              <a:buSzPct val="34375"/>
              <a:buFont typeface="Arial"/>
              <a:buNone/>
            </a:pPr>
            <a:r>
              <a:rPr lang="en-US" sz="3200">
                <a:solidFill>
                  <a:schemeClr val="dk1"/>
                </a:solidFill>
                <a:latin typeface="Arial"/>
                <a:ea typeface="Arial"/>
                <a:cs typeface="Arial"/>
                <a:sym typeface="Arial"/>
              </a:rPr>
              <a:t>{</a:t>
            </a:r>
            <a:endParaRPr sz="3200">
              <a:solidFill>
                <a:schemeClr val="dk1"/>
              </a:solidFill>
              <a:latin typeface="Arial"/>
              <a:ea typeface="Arial"/>
              <a:cs typeface="Arial"/>
              <a:sym typeface="Arial"/>
            </a:endParaRPr>
          </a:p>
          <a:p>
            <a:pPr marL="342900" lvl="0" indent="0" algn="l" rtl="0">
              <a:lnSpc>
                <a:spcPct val="115000"/>
              </a:lnSpc>
              <a:spcBef>
                <a:spcPts val="800"/>
              </a:spcBef>
              <a:spcAft>
                <a:spcPts val="0"/>
              </a:spcAft>
              <a:buClr>
                <a:schemeClr val="dk1"/>
              </a:buClr>
              <a:buSzPct val="34375"/>
              <a:buFont typeface="Arial"/>
              <a:buNone/>
            </a:pPr>
            <a:r>
              <a:rPr lang="en-US" sz="3200">
                <a:solidFill>
                  <a:schemeClr val="dk1"/>
                </a:solidFill>
                <a:latin typeface="Arial"/>
                <a:ea typeface="Arial"/>
                <a:cs typeface="Arial"/>
                <a:sym typeface="Arial"/>
              </a:rPr>
              <a:t>  cout &lt;&lt; “x is odd”;</a:t>
            </a:r>
            <a:endParaRPr sz="3200">
              <a:solidFill>
                <a:schemeClr val="dk1"/>
              </a:solidFill>
              <a:latin typeface="Arial"/>
              <a:ea typeface="Arial"/>
              <a:cs typeface="Arial"/>
              <a:sym typeface="Arial"/>
            </a:endParaRPr>
          </a:p>
          <a:p>
            <a:pPr marL="342900" lvl="0" indent="0" algn="l" rtl="0">
              <a:lnSpc>
                <a:spcPct val="115000"/>
              </a:lnSpc>
              <a:spcBef>
                <a:spcPts val="800"/>
              </a:spcBef>
              <a:spcAft>
                <a:spcPts val="0"/>
              </a:spcAft>
              <a:buClr>
                <a:schemeClr val="dk1"/>
              </a:buClr>
              <a:buSzPct val="34375"/>
              <a:buFont typeface="Arial"/>
              <a:buNone/>
            </a:pP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a:p>
            <a:pPr marL="342900" lvl="0" indent="0" algn="l" rtl="0">
              <a:lnSpc>
                <a:spcPct val="115000"/>
              </a:lnSpc>
              <a:spcBef>
                <a:spcPts val="800"/>
              </a:spcBef>
              <a:spcAft>
                <a:spcPts val="0"/>
              </a:spcAft>
              <a:buClr>
                <a:schemeClr val="dk1"/>
              </a:buClr>
              <a:buSzPct val="34375"/>
              <a:buFont typeface="Arial"/>
              <a:buNone/>
            </a:pPr>
            <a:r>
              <a:rPr lang="en-US" sz="3200">
                <a:solidFill>
                  <a:schemeClr val="dk1"/>
                </a:solidFill>
                <a:latin typeface="Arial"/>
                <a:ea typeface="Arial"/>
                <a:cs typeface="Arial"/>
                <a:sym typeface="Arial"/>
              </a:rPr>
              <a:t>  cout &lt;&lt; “, done” &lt;&lt; endl;</a:t>
            </a:r>
            <a:endParaRPr sz="3200">
              <a:solidFill>
                <a:schemeClr val="dk1"/>
              </a:solidFill>
              <a:latin typeface="Arial"/>
              <a:ea typeface="Arial"/>
              <a:cs typeface="Arial"/>
              <a:sym typeface="Arial"/>
            </a:endParaRPr>
          </a:p>
          <a:p>
            <a:pPr marL="0" lvl="0" indent="0" algn="l" rtl="0">
              <a:spcBef>
                <a:spcPts val="1000"/>
              </a:spcBef>
              <a:spcAft>
                <a:spcPts val="0"/>
              </a:spcAft>
              <a:buNone/>
            </a:pPr>
            <a:endParaRPr/>
          </a:p>
        </p:txBody>
      </p:sp>
      <p:sp>
        <p:nvSpPr>
          <p:cNvPr id="1889" name="Google Shape;1889;geca1004c59_0_51"/>
          <p:cNvSpPr txBox="1"/>
          <p:nvPr/>
        </p:nvSpPr>
        <p:spPr>
          <a:xfrm>
            <a:off x="5133225" y="2463950"/>
            <a:ext cx="3429000" cy="1037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sz="3600">
                <a:solidFill>
                  <a:schemeClr val="dk1"/>
                </a:solidFill>
              </a:rPr>
              <a:t>x is even, done</a:t>
            </a:r>
            <a:endParaRPr sz="3600">
              <a:solidFill>
                <a:schemeClr val="dk1"/>
              </a:solidFill>
            </a:endParaRPr>
          </a:p>
          <a:p>
            <a:pPr marL="0" lvl="0" indent="0" algn="l" rtl="0">
              <a:spcBef>
                <a:spcPts val="0"/>
              </a:spcBef>
              <a:spcAft>
                <a:spcPts val="0"/>
              </a:spcAft>
              <a:buNone/>
            </a:pPr>
            <a:endParaRPr>
              <a:latin typeface="Trebuchet MS"/>
              <a:ea typeface="Trebuchet MS"/>
              <a:cs typeface="Trebuchet MS"/>
              <a:sym typeface="Trebuchet M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geca8d4a9fa_0_24"/>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if…else Double-Selection Statement</a:t>
            </a:r>
            <a:endParaRPr/>
          </a:p>
        </p:txBody>
      </p:sp>
      <p:sp>
        <p:nvSpPr>
          <p:cNvPr id="1896" name="Google Shape;1896;geca8d4a9fa_0_24"/>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68300" algn="l" rtl="0">
              <a:spcBef>
                <a:spcPts val="1000"/>
              </a:spcBef>
              <a:spcAft>
                <a:spcPts val="0"/>
              </a:spcAft>
              <a:buSzPts val="2200"/>
              <a:buFont typeface="Times New Roman"/>
              <a:buChar char="►"/>
            </a:pPr>
            <a:r>
              <a:rPr lang="en-US" sz="2200">
                <a:latin typeface="Times New Roman"/>
                <a:ea typeface="Times New Roman"/>
                <a:cs typeface="Times New Roman"/>
                <a:sym typeface="Times New Roman"/>
              </a:rPr>
              <a:t>Ternary conditional operator (?:)</a:t>
            </a:r>
            <a:endParaRPr sz="2200">
              <a:latin typeface="Times New Roman"/>
              <a:ea typeface="Times New Roman"/>
              <a:cs typeface="Times New Roman"/>
              <a:sym typeface="Times New Roman"/>
            </a:endParaRPr>
          </a:p>
          <a:p>
            <a:pPr marL="0" lvl="0" indent="457200" algn="l" rtl="0">
              <a:spcBef>
                <a:spcPts val="1000"/>
              </a:spcBef>
              <a:spcAft>
                <a:spcPts val="0"/>
              </a:spcAft>
              <a:buClr>
                <a:schemeClr val="dk1"/>
              </a:buClr>
              <a:buSzPts val="1100"/>
              <a:buFont typeface="Arial"/>
              <a:buNone/>
            </a:pPr>
            <a:r>
              <a:rPr lang="en-US" sz="2200">
                <a:latin typeface="Times New Roman"/>
                <a:ea typeface="Times New Roman"/>
                <a:cs typeface="Times New Roman"/>
                <a:sym typeface="Times New Roman"/>
              </a:rPr>
              <a:t>– Three arguments (condition, value if true, value if false)</a:t>
            </a:r>
            <a:endParaRPr sz="2200">
              <a:latin typeface="Times New Roman"/>
              <a:ea typeface="Times New Roman"/>
              <a:cs typeface="Times New Roman"/>
              <a:sym typeface="Times New Roman"/>
            </a:endParaRPr>
          </a:p>
          <a:p>
            <a:pPr marL="457200" lvl="0" indent="-368300" algn="l" rtl="0">
              <a:spcBef>
                <a:spcPts val="1000"/>
              </a:spcBef>
              <a:spcAft>
                <a:spcPts val="0"/>
              </a:spcAft>
              <a:buSzPts val="2200"/>
              <a:buFont typeface="Times New Roman"/>
              <a:buChar char="►"/>
            </a:pPr>
            <a:r>
              <a:rPr lang="en-US" sz="2200">
                <a:latin typeface="Times New Roman"/>
                <a:ea typeface="Times New Roman"/>
                <a:cs typeface="Times New Roman"/>
                <a:sym typeface="Times New Roman"/>
              </a:rPr>
              <a:t>Code could be written:</a:t>
            </a:r>
            <a:endParaRPr sz="2200">
              <a:latin typeface="Times New Roman"/>
              <a:ea typeface="Times New Roman"/>
              <a:cs typeface="Times New Roman"/>
              <a:sym typeface="Times New Roman"/>
            </a:endParaRPr>
          </a:p>
          <a:p>
            <a:pPr marL="0" lvl="0" indent="457200" algn="l" rtl="0">
              <a:spcBef>
                <a:spcPts val="1000"/>
              </a:spcBef>
              <a:spcAft>
                <a:spcPts val="0"/>
              </a:spcAft>
              <a:buNone/>
            </a:pPr>
            <a:r>
              <a:rPr lang="en-US" sz="2200">
                <a:latin typeface="Times New Roman"/>
                <a:ea typeface="Times New Roman"/>
                <a:cs typeface="Times New Roman"/>
                <a:sym typeface="Times New Roman"/>
              </a:rPr>
              <a:t>cout &lt;&lt; ( grade &gt;= 60 ? “Passed” : “Failed” );</a:t>
            </a:r>
            <a:endParaRPr sz="2200">
              <a:latin typeface="Times New Roman"/>
              <a:ea typeface="Times New Roman"/>
              <a:cs typeface="Times New Roman"/>
              <a:sym typeface="Times New Roman"/>
            </a:endParaRPr>
          </a:p>
          <a:p>
            <a:pPr marL="0" lvl="0" indent="457200" algn="l" rtl="0">
              <a:spcBef>
                <a:spcPts val="1000"/>
              </a:spcBef>
              <a:spcAft>
                <a:spcPts val="0"/>
              </a:spcAft>
              <a:buNone/>
            </a:pPr>
            <a:endParaRPr sz="2200">
              <a:latin typeface="Times New Roman"/>
              <a:ea typeface="Times New Roman"/>
              <a:cs typeface="Times New Roman"/>
              <a:sym typeface="Times New Roman"/>
            </a:endParaRPr>
          </a:p>
          <a:p>
            <a:pPr marL="0" lvl="0" indent="457200" algn="l" rtl="0">
              <a:spcBef>
                <a:spcPts val="1000"/>
              </a:spcBef>
              <a:spcAft>
                <a:spcPts val="0"/>
              </a:spcAft>
              <a:buNone/>
            </a:pPr>
            <a:r>
              <a:rPr lang="en-US" sz="2200">
                <a:latin typeface="Times New Roman"/>
                <a:ea typeface="Times New Roman"/>
                <a:cs typeface="Times New Roman"/>
                <a:sym typeface="Times New Roman"/>
              </a:rPr>
              <a:t>              </a:t>
            </a:r>
            <a:endParaRPr sz="2200">
              <a:latin typeface="Times New Roman"/>
              <a:ea typeface="Times New Roman"/>
              <a:cs typeface="Times New Roman"/>
              <a:sym typeface="Times New Roman"/>
            </a:endParaRPr>
          </a:p>
          <a:p>
            <a:pPr marL="0" lvl="0" indent="457200" algn="l" rtl="0">
              <a:spcBef>
                <a:spcPts val="1000"/>
              </a:spcBef>
              <a:spcAft>
                <a:spcPts val="0"/>
              </a:spcAft>
              <a:buClr>
                <a:schemeClr val="dk1"/>
              </a:buClr>
              <a:buSzPts val="1100"/>
              <a:buFont typeface="Arial"/>
              <a:buNone/>
            </a:pPr>
            <a:r>
              <a:rPr lang="en-US" sz="2200">
                <a:latin typeface="Times New Roman"/>
                <a:ea typeface="Times New Roman"/>
                <a:cs typeface="Times New Roman"/>
                <a:sym typeface="Times New Roman"/>
              </a:rPr>
              <a:t>                Condition    Value if true Value if false</a:t>
            </a:r>
            <a:endParaRPr sz="2200">
              <a:latin typeface="Times New Roman"/>
              <a:ea typeface="Times New Roman"/>
              <a:cs typeface="Times New Roman"/>
              <a:sym typeface="Times New Roman"/>
            </a:endParaRPr>
          </a:p>
          <a:p>
            <a:pPr marL="0" lvl="0" indent="0" algn="l" rtl="0">
              <a:spcBef>
                <a:spcPts val="1000"/>
              </a:spcBef>
              <a:spcAft>
                <a:spcPts val="0"/>
              </a:spcAft>
              <a:buNone/>
            </a:pPr>
            <a:r>
              <a:rPr lang="en-US"/>
              <a:t> </a:t>
            </a:r>
            <a:endParaRPr/>
          </a:p>
        </p:txBody>
      </p:sp>
      <p:pic>
        <p:nvPicPr>
          <p:cNvPr id="1897" name="Google Shape;1897;geca8d4a9fa_0_24"/>
          <p:cNvPicPr preferRelativeResize="0"/>
          <p:nvPr/>
        </p:nvPicPr>
        <p:blipFill>
          <a:blip r:embed="rId3">
            <a:alphaModFix/>
          </a:blip>
          <a:stretch>
            <a:fillRect/>
          </a:stretch>
        </p:blipFill>
        <p:spPr>
          <a:xfrm>
            <a:off x="2568534" y="4320575"/>
            <a:ext cx="257175" cy="857250"/>
          </a:xfrm>
          <a:prstGeom prst="rect">
            <a:avLst/>
          </a:prstGeom>
          <a:noFill/>
          <a:ln>
            <a:noFill/>
          </a:ln>
        </p:spPr>
      </p:pic>
      <p:pic>
        <p:nvPicPr>
          <p:cNvPr id="1898" name="Google Shape;1898;geca8d4a9fa_0_24"/>
          <p:cNvPicPr preferRelativeResize="0"/>
          <p:nvPr/>
        </p:nvPicPr>
        <p:blipFill>
          <a:blip r:embed="rId3">
            <a:alphaModFix/>
          </a:blip>
          <a:stretch>
            <a:fillRect/>
          </a:stretch>
        </p:blipFill>
        <p:spPr>
          <a:xfrm>
            <a:off x="4240359" y="4320575"/>
            <a:ext cx="257175" cy="857250"/>
          </a:xfrm>
          <a:prstGeom prst="rect">
            <a:avLst/>
          </a:prstGeom>
          <a:noFill/>
          <a:ln>
            <a:noFill/>
          </a:ln>
        </p:spPr>
      </p:pic>
      <p:pic>
        <p:nvPicPr>
          <p:cNvPr id="1899" name="Google Shape;1899;geca8d4a9fa_0_24"/>
          <p:cNvPicPr preferRelativeResize="0"/>
          <p:nvPr/>
        </p:nvPicPr>
        <p:blipFill>
          <a:blip r:embed="rId3">
            <a:alphaModFix/>
          </a:blip>
          <a:stretch>
            <a:fillRect/>
          </a:stretch>
        </p:blipFill>
        <p:spPr>
          <a:xfrm>
            <a:off x="5665809" y="4320575"/>
            <a:ext cx="257175" cy="8572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geca1004c59_0_5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4200">
                <a:latin typeface="Arial"/>
                <a:ea typeface="Arial"/>
                <a:cs typeface="Arial"/>
                <a:sym typeface="Arial"/>
              </a:rPr>
              <a:t>Nested if</a:t>
            </a:r>
            <a:endParaRPr/>
          </a:p>
        </p:txBody>
      </p:sp>
      <p:sp>
        <p:nvSpPr>
          <p:cNvPr id="1906" name="Google Shape;1906;geca1004c59_0_57"/>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93700" algn="l" rtl="0">
              <a:lnSpc>
                <a:spcPct val="115000"/>
              </a:lnSpc>
              <a:spcBef>
                <a:spcPts val="800"/>
              </a:spcBef>
              <a:spcAft>
                <a:spcPts val="0"/>
              </a:spcAft>
              <a:buClr>
                <a:schemeClr val="dk1"/>
              </a:buClr>
              <a:buSzPts val="2600"/>
              <a:buFont typeface="Times New Roman"/>
              <a:buChar char="➢"/>
            </a:pPr>
            <a:r>
              <a:rPr lang="en-US" sz="2600" u="sng">
                <a:solidFill>
                  <a:schemeClr val="dk1"/>
                </a:solidFill>
                <a:latin typeface="Times New Roman"/>
                <a:ea typeface="Times New Roman"/>
                <a:cs typeface="Times New Roman"/>
                <a:sym typeface="Times New Roman"/>
              </a:rPr>
              <a:t>Nesting</a:t>
            </a:r>
            <a:r>
              <a:rPr lang="en-US" sz="2600">
                <a:solidFill>
                  <a:schemeClr val="dk1"/>
                </a:solidFill>
                <a:latin typeface="Times New Roman"/>
                <a:ea typeface="Times New Roman"/>
                <a:cs typeface="Times New Roman"/>
                <a:sym typeface="Times New Roman"/>
              </a:rPr>
              <a:t>: one control statement in another</a:t>
            </a:r>
            <a:endParaRPr sz="2600">
              <a:solidFill>
                <a:schemeClr val="dk1"/>
              </a:solidFill>
              <a:latin typeface="Times New Roman"/>
              <a:ea typeface="Times New Roman"/>
              <a:cs typeface="Times New Roman"/>
              <a:sym typeface="Times New Roman"/>
            </a:endParaRPr>
          </a:p>
          <a:p>
            <a:pPr marL="457200" lvl="0" indent="-393700" algn="l" rtl="0">
              <a:lnSpc>
                <a:spcPct val="115000"/>
              </a:lnSpc>
              <a:spcBef>
                <a:spcPts val="0"/>
              </a:spcBef>
              <a:spcAft>
                <a:spcPts val="0"/>
              </a:spcAft>
              <a:buClr>
                <a:schemeClr val="dk1"/>
              </a:buClr>
              <a:buSzPts val="2600"/>
              <a:buFont typeface="Times New Roman"/>
              <a:buChar char="➢"/>
            </a:pPr>
            <a:r>
              <a:rPr lang="en-US" sz="2600">
                <a:solidFill>
                  <a:schemeClr val="dk1"/>
                </a:solidFill>
                <a:latin typeface="Times New Roman"/>
                <a:ea typeface="Times New Roman"/>
                <a:cs typeface="Times New Roman"/>
                <a:sym typeface="Times New Roman"/>
              </a:rPr>
              <a:t>An else is associated with the most recent if that has not been paired with an else</a:t>
            </a:r>
            <a:endParaRPr sz="26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911"/>
        <p:cNvGrpSpPr/>
        <p:nvPr/>
      </p:nvGrpSpPr>
      <p:grpSpPr>
        <a:xfrm>
          <a:off x="0" y="0"/>
          <a:ext cx="0" cy="0"/>
          <a:chOff x="0" y="0"/>
          <a:chExt cx="0" cy="0"/>
        </a:xfrm>
      </p:grpSpPr>
      <p:sp>
        <p:nvSpPr>
          <p:cNvPr id="1912" name="Google Shape;1912;geca1004c59_0_6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Example</a:t>
            </a:r>
            <a:endParaRPr/>
          </a:p>
        </p:txBody>
      </p:sp>
      <p:sp>
        <p:nvSpPr>
          <p:cNvPr id="1913" name="Google Shape;1913;geca1004c59_0_6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lnSpcReduction="10000"/>
          </a:bodyPr>
          <a:lstStyle/>
          <a:p>
            <a:pPr marL="0" lvl="0" indent="0" algn="l" rtl="0">
              <a:spcBef>
                <a:spcPts val="1000"/>
              </a:spcBef>
              <a:spcAft>
                <a:spcPts val="0"/>
              </a:spcAft>
              <a:buClr>
                <a:schemeClr val="dk1"/>
              </a:buClr>
              <a:buSzPts val="1100"/>
              <a:buFont typeface="Arial"/>
              <a:buNone/>
            </a:pPr>
            <a:r>
              <a:rPr lang="en-US"/>
              <a:t>if ( studentGrade &gt;= 90 )</a:t>
            </a:r>
            <a:endParaRPr/>
          </a:p>
          <a:p>
            <a:pPr marL="0" lvl="0" indent="457200" algn="l" rtl="0">
              <a:spcBef>
                <a:spcPts val="1000"/>
              </a:spcBef>
              <a:spcAft>
                <a:spcPts val="0"/>
              </a:spcAft>
              <a:buClr>
                <a:schemeClr val="dk1"/>
              </a:buClr>
              <a:buSzPts val="1100"/>
              <a:buFont typeface="Arial"/>
              <a:buNone/>
            </a:pPr>
            <a:r>
              <a:rPr lang="en-US"/>
              <a:t>cout &lt;&lt; ‘A’;</a:t>
            </a:r>
            <a:endParaRPr/>
          </a:p>
          <a:p>
            <a:pPr marL="0" lvl="0" indent="0" algn="l" rtl="0">
              <a:spcBef>
                <a:spcPts val="1000"/>
              </a:spcBef>
              <a:spcAft>
                <a:spcPts val="0"/>
              </a:spcAft>
              <a:buClr>
                <a:schemeClr val="dk1"/>
              </a:buClr>
              <a:buSzPts val="1100"/>
              <a:buFont typeface="Arial"/>
              <a:buNone/>
            </a:pPr>
            <a:r>
              <a:rPr lang="en-US"/>
              <a:t>else if (studentGrade &gt;= 80 )</a:t>
            </a:r>
            <a:endParaRPr/>
          </a:p>
          <a:p>
            <a:pPr marL="0" lvl="0" indent="457200" algn="l" rtl="0">
              <a:spcBef>
                <a:spcPts val="1000"/>
              </a:spcBef>
              <a:spcAft>
                <a:spcPts val="0"/>
              </a:spcAft>
              <a:buClr>
                <a:schemeClr val="dk1"/>
              </a:buClr>
              <a:buSzPts val="1100"/>
              <a:buFont typeface="Arial"/>
              <a:buNone/>
            </a:pPr>
            <a:r>
              <a:rPr lang="en-US"/>
              <a:t>cout &lt;&lt; ‘B’;</a:t>
            </a:r>
            <a:endParaRPr/>
          </a:p>
          <a:p>
            <a:pPr marL="0" lvl="0" indent="0" algn="l" rtl="0">
              <a:spcBef>
                <a:spcPts val="1000"/>
              </a:spcBef>
              <a:spcAft>
                <a:spcPts val="0"/>
              </a:spcAft>
              <a:buClr>
                <a:schemeClr val="dk1"/>
              </a:buClr>
              <a:buSzPts val="1100"/>
              <a:buFont typeface="Arial"/>
              <a:buNone/>
            </a:pPr>
            <a:r>
              <a:rPr lang="en-US"/>
              <a:t>else if (studentGrade &gt;= 70 )</a:t>
            </a:r>
            <a:endParaRPr/>
          </a:p>
          <a:p>
            <a:pPr marL="0" lvl="0" indent="457200" algn="l" rtl="0">
              <a:spcBef>
                <a:spcPts val="1000"/>
              </a:spcBef>
              <a:spcAft>
                <a:spcPts val="0"/>
              </a:spcAft>
              <a:buClr>
                <a:schemeClr val="dk1"/>
              </a:buClr>
              <a:buSzPts val="1100"/>
              <a:buFont typeface="Arial"/>
              <a:buNone/>
            </a:pPr>
            <a:r>
              <a:rPr lang="en-US"/>
              <a:t>cout &lt;&lt; ‘C’;</a:t>
            </a:r>
            <a:endParaRPr/>
          </a:p>
          <a:p>
            <a:pPr marL="0" lvl="0" indent="0" algn="l" rtl="0">
              <a:spcBef>
                <a:spcPts val="1000"/>
              </a:spcBef>
              <a:spcAft>
                <a:spcPts val="0"/>
              </a:spcAft>
              <a:buClr>
                <a:schemeClr val="dk1"/>
              </a:buClr>
              <a:buSzPts val="1100"/>
              <a:buFont typeface="Arial"/>
              <a:buNone/>
            </a:pPr>
            <a:r>
              <a:rPr lang="en-US"/>
              <a:t>else if ( studentGrade &gt;= 60 )</a:t>
            </a:r>
            <a:endParaRPr/>
          </a:p>
          <a:p>
            <a:pPr marL="0" lvl="0" indent="457200" algn="l" rtl="0">
              <a:spcBef>
                <a:spcPts val="1000"/>
              </a:spcBef>
              <a:spcAft>
                <a:spcPts val="0"/>
              </a:spcAft>
              <a:buClr>
                <a:schemeClr val="dk1"/>
              </a:buClr>
              <a:buSzPts val="1100"/>
              <a:buFont typeface="Arial"/>
              <a:buNone/>
            </a:pPr>
            <a:r>
              <a:rPr lang="en-US"/>
              <a:t>cout &lt;&lt; ‘D’;</a:t>
            </a:r>
            <a:endParaRPr/>
          </a:p>
          <a:p>
            <a:pPr marL="0" lvl="0" indent="0" algn="l" rtl="0">
              <a:spcBef>
                <a:spcPts val="1000"/>
              </a:spcBef>
              <a:spcAft>
                <a:spcPts val="0"/>
              </a:spcAft>
              <a:buClr>
                <a:schemeClr val="dk1"/>
              </a:buClr>
              <a:buSzPts val="1100"/>
              <a:buFont typeface="Arial"/>
              <a:buNone/>
            </a:pPr>
            <a:r>
              <a:rPr lang="en-US"/>
              <a:t>else</a:t>
            </a:r>
            <a:endParaRPr/>
          </a:p>
          <a:p>
            <a:pPr marL="0" lvl="0" indent="457200" algn="l" rtl="0">
              <a:spcBef>
                <a:spcPts val="1000"/>
              </a:spcBef>
              <a:spcAft>
                <a:spcPts val="0"/>
              </a:spcAft>
              <a:buNone/>
            </a:pPr>
            <a:r>
              <a:rPr lang="en-US"/>
              <a:t>cout &lt;&lt; ‘F’;</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geca1004c59_0_7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4200">
                <a:latin typeface="Courier New"/>
                <a:ea typeface="Courier New"/>
                <a:cs typeface="Courier New"/>
                <a:sym typeface="Courier New"/>
              </a:rPr>
              <a:t>switch</a:t>
            </a:r>
            <a:r>
              <a:rPr lang="en-US" sz="4200">
                <a:latin typeface="Arial"/>
                <a:ea typeface="Arial"/>
                <a:cs typeface="Arial"/>
                <a:sym typeface="Arial"/>
              </a:rPr>
              <a:t> Structures</a:t>
            </a:r>
            <a:endParaRPr/>
          </a:p>
        </p:txBody>
      </p:sp>
      <p:sp>
        <p:nvSpPr>
          <p:cNvPr id="1920" name="Google Shape;1920;geca1004c59_0_7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Autofit/>
          </a:bodyPr>
          <a:lstStyle/>
          <a:p>
            <a:pPr marL="457200" lvl="0" indent="-330200" algn="l" rtl="0">
              <a:lnSpc>
                <a:spcPct val="115000"/>
              </a:lnSpc>
              <a:spcBef>
                <a:spcPts val="340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Used to select among statements from several alternatives</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In some cases, can be used instead of if/else if statements</a:t>
            </a:r>
            <a:endParaRPr sz="1600">
              <a:solidFill>
                <a:schemeClr val="dk1"/>
              </a:solidFill>
              <a:latin typeface="Times New Roman"/>
              <a:ea typeface="Times New Roman"/>
              <a:cs typeface="Times New Roman"/>
              <a:sym typeface="Times New Roman"/>
            </a:endParaRPr>
          </a:p>
          <a:p>
            <a:pPr marL="457200" lvl="0" indent="-330200" algn="l" rtl="0">
              <a:lnSpc>
                <a:spcPct val="115000"/>
              </a:lnSpc>
              <a:spcBef>
                <a:spcPts val="0"/>
              </a:spcBef>
              <a:spcAft>
                <a:spcPts val="0"/>
              </a:spcAft>
              <a:buClr>
                <a:schemeClr val="dk1"/>
              </a:buClr>
              <a:buSzPts val="1600"/>
              <a:buFont typeface="Times New Roman"/>
              <a:buChar char="●"/>
            </a:pPr>
            <a:r>
              <a:rPr lang="en-US" sz="1600" b="1">
                <a:solidFill>
                  <a:schemeClr val="dk1"/>
                </a:solidFill>
                <a:latin typeface="Times New Roman"/>
                <a:ea typeface="Times New Roman"/>
                <a:cs typeface="Times New Roman"/>
                <a:sym typeface="Times New Roman"/>
              </a:rPr>
              <a:t>Syntax: </a:t>
            </a:r>
            <a:endParaRPr sz="1600" b="1">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switch (expression) //integer</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case exp1: statement1;</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case exp2: statement2;</a:t>
            </a: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        ...</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case expn: statementn;</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default: statementn+1;</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r>
              <a:rPr lang="en-US" sz="1600">
                <a:solidFill>
                  <a:schemeClr val="dk1"/>
                </a:solidFill>
                <a:latin typeface="Times New Roman"/>
                <a:ea typeface="Times New Roman"/>
                <a:cs typeface="Times New Roman"/>
                <a:sym typeface="Times New Roman"/>
              </a:rPr>
              <a:t>}</a:t>
            </a:r>
            <a:endParaRPr sz="1600">
              <a:solidFill>
                <a:schemeClr val="dk1"/>
              </a:solidFill>
              <a:latin typeface="Times New Roman"/>
              <a:ea typeface="Times New Roman"/>
              <a:cs typeface="Times New Roman"/>
              <a:sym typeface="Times New Roman"/>
            </a:endParaRPr>
          </a:p>
          <a:p>
            <a:pPr marL="457200" lvl="0" indent="0" algn="l" rtl="0">
              <a:lnSpc>
                <a:spcPct val="115000"/>
              </a:lnSpc>
              <a:spcBef>
                <a:spcPts val="0"/>
              </a:spcBef>
              <a:spcAft>
                <a:spcPts val="0"/>
              </a:spcAft>
              <a:buNone/>
            </a:pPr>
            <a:endParaRPr sz="1600">
              <a:solidFill>
                <a:schemeClr val="dk1"/>
              </a:solidFill>
              <a:latin typeface="Times New Roman"/>
              <a:ea typeface="Times New Roman"/>
              <a:cs typeface="Times New Roman"/>
              <a:sym typeface="Times New Roman"/>
            </a:endParaRPr>
          </a:p>
          <a:p>
            <a:pPr marL="0" lvl="0" indent="0" algn="l" rtl="0">
              <a:lnSpc>
                <a:spcPct val="115000"/>
              </a:lnSpc>
              <a:spcBef>
                <a:spcPts val="3400"/>
              </a:spcBef>
              <a:spcAft>
                <a:spcPts val="0"/>
              </a:spcAft>
              <a:buClr>
                <a:schemeClr val="dk1"/>
              </a:buClr>
              <a:buSzPts val="1100"/>
              <a:buFont typeface="Arial"/>
              <a:buNone/>
            </a:pPr>
            <a:endParaRPr sz="2800" u="sng">
              <a:solidFill>
                <a:schemeClr val="dk1"/>
              </a:solidFill>
              <a:latin typeface="Courier New"/>
              <a:ea typeface="Courier New"/>
              <a:cs typeface="Courier New"/>
              <a:sym typeface="Courier New"/>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geca8d4a9fa_0_4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break Statement</a:t>
            </a:r>
            <a:endParaRPr/>
          </a:p>
        </p:txBody>
      </p:sp>
      <p:sp>
        <p:nvSpPr>
          <p:cNvPr id="1927" name="Google Shape;1927;geca8d4a9fa_0_4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spcBef>
                <a:spcPts val="1000"/>
              </a:spcBef>
              <a:spcAft>
                <a:spcPts val="0"/>
              </a:spcAft>
              <a:buSzPts val="1440"/>
              <a:buFont typeface="Times New Roman"/>
              <a:buChar char="►"/>
            </a:pPr>
            <a:r>
              <a:rPr lang="en-US">
                <a:latin typeface="Times New Roman"/>
                <a:ea typeface="Times New Roman"/>
                <a:cs typeface="Times New Roman"/>
                <a:sym typeface="Times New Roman"/>
              </a:rPr>
              <a:t>Used to exit a switch statement</a:t>
            </a:r>
            <a:endParaRPr>
              <a:latin typeface="Times New Roman"/>
              <a:ea typeface="Times New Roman"/>
              <a:cs typeface="Times New Roman"/>
              <a:sym typeface="Times New Roman"/>
            </a:endParaRPr>
          </a:p>
          <a:p>
            <a:pPr marL="457200" lvl="0" indent="-320040" algn="l" rtl="0">
              <a:spcBef>
                <a:spcPts val="0"/>
              </a:spcBef>
              <a:spcAft>
                <a:spcPts val="0"/>
              </a:spcAft>
              <a:buSzPts val="1440"/>
              <a:buFont typeface="Times New Roman"/>
              <a:buChar char="►"/>
            </a:pPr>
            <a:r>
              <a:rPr lang="en-US">
                <a:latin typeface="Times New Roman"/>
                <a:ea typeface="Times New Roman"/>
                <a:cs typeface="Times New Roman"/>
                <a:sym typeface="Times New Roman"/>
              </a:rPr>
              <a:t>If it is left out, the program "falls through" the remaining statements in the switch statement</a:t>
            </a:r>
            <a:endParaRPr>
              <a:latin typeface="Times New Roman"/>
              <a:ea typeface="Times New Roman"/>
              <a:cs typeface="Times New Roman"/>
              <a:sym typeface="Times New Roman"/>
            </a:endParaRPr>
          </a:p>
          <a:p>
            <a:pPr marL="457200" lvl="0" indent="0" algn="l" rtl="0">
              <a:spcBef>
                <a:spcPts val="1000"/>
              </a:spcBef>
              <a:spcAft>
                <a:spcPts val="0"/>
              </a:spcAft>
              <a:buNone/>
            </a:pP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pic>
        <p:nvPicPr>
          <p:cNvPr id="1933" name="Google Shape;1933;geca1004c59_0_87"/>
          <p:cNvPicPr preferRelativeResize="0"/>
          <p:nvPr/>
        </p:nvPicPr>
        <p:blipFill>
          <a:blip r:embed="rId3">
            <a:alphaModFix/>
          </a:blip>
          <a:stretch>
            <a:fillRect/>
          </a:stretch>
        </p:blipFill>
        <p:spPr>
          <a:xfrm>
            <a:off x="2093475" y="242300"/>
            <a:ext cx="6004775" cy="6389325"/>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938"/>
        <p:cNvGrpSpPr/>
        <p:nvPr/>
      </p:nvGrpSpPr>
      <p:grpSpPr>
        <a:xfrm>
          <a:off x="0" y="0"/>
          <a:ext cx="0" cy="0"/>
          <a:chOff x="0" y="0"/>
          <a:chExt cx="0" cy="0"/>
        </a:xfrm>
      </p:grpSpPr>
      <p:sp>
        <p:nvSpPr>
          <p:cNvPr id="1939" name="Google Shape;1939;geca1004c59_0_94"/>
          <p:cNvSpPr txBox="1">
            <a:spLocks noGrp="1"/>
          </p:cNvSpPr>
          <p:nvPr>
            <p:ph type="title"/>
          </p:nvPr>
        </p:nvSpPr>
        <p:spPr>
          <a:xfrm>
            <a:off x="677325" y="609600"/>
            <a:ext cx="8596800" cy="640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Example</a:t>
            </a:r>
            <a:endParaRPr/>
          </a:p>
        </p:txBody>
      </p:sp>
      <p:sp>
        <p:nvSpPr>
          <p:cNvPr id="1940" name="Google Shape;1940;geca1004c59_0_94"/>
          <p:cNvSpPr txBox="1">
            <a:spLocks noGrp="1"/>
          </p:cNvSpPr>
          <p:nvPr>
            <p:ph type="body" idx="1"/>
          </p:nvPr>
        </p:nvSpPr>
        <p:spPr>
          <a:xfrm>
            <a:off x="677325" y="1339075"/>
            <a:ext cx="8596800" cy="5190300"/>
          </a:xfrm>
          <a:prstGeom prst="rect">
            <a:avLst/>
          </a:prstGeom>
        </p:spPr>
        <p:txBody>
          <a:bodyPr spcFirstLastPara="1" wrap="square" lIns="91425" tIns="45700" rIns="91425" bIns="45700" anchor="t" anchorCtr="0">
            <a:noAutofit/>
          </a:bodyPr>
          <a:lstStyle/>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#include &lt;iostream&gt;</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using namespace std;</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int main()</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char grade; cout &lt;&lt; "Enter your grade: "; cin &gt;&gt; grade; cout &lt;&lt; endl;</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switch (grade)</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 </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case 'A':</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cout &lt;&lt; "Your grade is A." &lt;&lt; endl;</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break;</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case 'B':</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cout &lt;&lt; "Your grade is B." &lt;&lt; endl;</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break;</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case 'C':</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cout &lt;&lt; "Your grade is C." &lt;&lt; endl;</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break;</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case 'F':</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case 'f':</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cout &lt;&lt; "Your grade is D." &lt;&lt; endl;</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break;</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default:</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cout&lt;&lt;" The grade is invalid."&lt;&lt;endl;</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return 0;</a:t>
            </a:r>
            <a:endParaRPr sz="1300">
              <a:solidFill>
                <a:schemeClr val="dk1"/>
              </a:solidFill>
              <a:latin typeface="Times New Roman"/>
              <a:ea typeface="Times New Roman"/>
              <a:cs typeface="Times New Roman"/>
              <a:sym typeface="Times New Roman"/>
            </a:endParaRPr>
          </a:p>
          <a:p>
            <a:pPr marL="0" lvl="0" indent="0" algn="l" rtl="0">
              <a:lnSpc>
                <a:spcPct val="105000"/>
              </a:lnSpc>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a:p>
            <a:pPr marL="0" lvl="0" indent="0" algn="l" rtl="0">
              <a:lnSpc>
                <a:spcPct val="90000"/>
              </a:lnSpc>
              <a:spcBef>
                <a:spcPts val="1000"/>
              </a:spcBef>
              <a:spcAft>
                <a:spcPts val="0"/>
              </a:spcAft>
              <a:buNone/>
            </a:pP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945"/>
        <p:cNvGrpSpPr/>
        <p:nvPr/>
      </p:nvGrpSpPr>
      <p:grpSpPr>
        <a:xfrm>
          <a:off x="0" y="0"/>
          <a:ext cx="0" cy="0"/>
          <a:chOff x="0" y="0"/>
          <a:chExt cx="0" cy="0"/>
        </a:xfrm>
      </p:grpSpPr>
      <p:sp>
        <p:nvSpPr>
          <p:cNvPr id="1946" name="Google Shape;1946;geca8d4a9fa_0_5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Practice Problem</a:t>
            </a:r>
            <a:endParaRPr/>
          </a:p>
        </p:txBody>
      </p:sp>
      <p:sp>
        <p:nvSpPr>
          <p:cNvPr id="1947" name="Google Shape;1947;geca8d4a9fa_0_5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0040" algn="l" rtl="0">
              <a:lnSpc>
                <a:spcPct val="150000"/>
              </a:lnSpc>
              <a:spcBef>
                <a:spcPts val="0"/>
              </a:spcBef>
              <a:spcAft>
                <a:spcPts val="0"/>
              </a:spcAft>
              <a:buSzPts val="1440"/>
              <a:buFont typeface="Times New Roman"/>
              <a:buAutoNum type="arabicPeriod"/>
            </a:pPr>
            <a:r>
              <a:rPr lang="en-US" sz="1500">
                <a:solidFill>
                  <a:srgbClr val="25265E"/>
                </a:solidFill>
                <a:highlight>
                  <a:schemeClr val="lt1"/>
                </a:highlight>
                <a:latin typeface="Times New Roman"/>
                <a:ea typeface="Times New Roman"/>
                <a:cs typeface="Times New Roman"/>
                <a:sym typeface="Times New Roman"/>
              </a:rPr>
              <a:t>Create a Calculator using the switch Statement</a:t>
            </a:r>
            <a:endParaRPr sz="1500">
              <a:solidFill>
                <a:srgbClr val="25265E"/>
              </a:solidFill>
              <a:highlight>
                <a:schemeClr val="lt1"/>
              </a:highlight>
              <a:latin typeface="Times New Roman"/>
              <a:ea typeface="Times New Roman"/>
              <a:cs typeface="Times New Roman"/>
              <a:sym typeface="Times New Roman"/>
            </a:endParaRPr>
          </a:p>
          <a:p>
            <a:pPr marL="457200" lvl="0" indent="0" algn="l" rtl="0">
              <a:spcBef>
                <a:spcPts val="100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180"/>
          <p:cNvSpPr txBox="1">
            <a:spLocks noGrp="1"/>
          </p:cNvSpPr>
          <p:nvPr>
            <p:ph type="ctrTitle"/>
          </p:nvPr>
        </p:nvSpPr>
        <p:spPr>
          <a:xfrm>
            <a:off x="1507067" y="1689932"/>
            <a:ext cx="7766936" cy="164630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accent1"/>
              </a:buClr>
              <a:buSzPts val="5400"/>
              <a:buFont typeface="Trebuchet MS"/>
              <a:buNone/>
            </a:pPr>
            <a:r>
              <a:rPr lang="en-US"/>
              <a:t>Arrays</a:t>
            </a:r>
            <a:endParaRPr/>
          </a:p>
        </p:txBody>
      </p:sp>
      <p:sp>
        <p:nvSpPr>
          <p:cNvPr id="1953" name="Google Shape;1953;p180"/>
          <p:cNvSpPr txBox="1">
            <a:spLocks noGrp="1"/>
          </p:cNvSpPr>
          <p:nvPr>
            <p:ph type="subTitle" idx="1"/>
          </p:nvPr>
        </p:nvSpPr>
        <p:spPr>
          <a:xfrm>
            <a:off x="1507067" y="3759285"/>
            <a:ext cx="7766936" cy="1646302"/>
          </a:xfrm>
          <a:prstGeom prst="rect">
            <a:avLst/>
          </a:prstGeom>
          <a:noFill/>
          <a:ln>
            <a:noFill/>
          </a:ln>
        </p:spPr>
        <p:txBody>
          <a:bodyPr spcFirstLastPara="1" wrap="square" lIns="91425" tIns="45700" rIns="91425" bIns="45700" anchor="t" anchorCtr="0">
            <a:normAutofit/>
          </a:bodyPr>
          <a:lstStyle/>
          <a:p>
            <a:pPr marL="0" lvl="0" indent="0" algn="r" rtl="0">
              <a:spcBef>
                <a:spcPts val="1000"/>
              </a:spcBef>
              <a:spcAft>
                <a:spcPts val="0"/>
              </a:spcAft>
              <a:buSzPct val="79999"/>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18"/>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Scenario</a:t>
            </a:r>
            <a:endParaRPr/>
          </a:p>
        </p:txBody>
      </p:sp>
      <p:sp>
        <p:nvSpPr>
          <p:cNvPr id="525" name="Google Shape;525;p18"/>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365760" lvl="0" indent="-283464" algn="l" rtl="0">
              <a:lnSpc>
                <a:spcPct val="100000"/>
              </a:lnSpc>
              <a:spcBef>
                <a:spcPts val="0"/>
              </a:spcBef>
              <a:spcAft>
                <a:spcPts val="0"/>
              </a:spcAft>
              <a:buSzPts val="2560"/>
              <a:buChar char="⚫"/>
            </a:pPr>
            <a:r>
              <a:rPr lang="en-US"/>
              <a:t>Suppose that we need to add a bus form, that record the following information:</a:t>
            </a:r>
            <a:endParaRPr/>
          </a:p>
          <a:p>
            <a:pPr marL="365760" lvl="0" indent="-283464" algn="l" rtl="0">
              <a:lnSpc>
                <a:spcPct val="100000"/>
              </a:lnSpc>
              <a:spcBef>
                <a:spcPts val="600"/>
              </a:spcBef>
              <a:spcAft>
                <a:spcPts val="0"/>
              </a:spcAft>
              <a:buSzPts val="2560"/>
              <a:buNone/>
            </a:pPr>
            <a:r>
              <a:rPr lang="en-US"/>
              <a:t>   Color, Engine Size, Transmission Type, Number of passengers</a:t>
            </a:r>
            <a:endParaRPr/>
          </a:p>
          <a:p>
            <a:pPr marL="365760" lvl="0" indent="-283464" algn="l" rtl="0">
              <a:lnSpc>
                <a:spcPct val="100000"/>
              </a:lnSpc>
              <a:spcBef>
                <a:spcPts val="600"/>
              </a:spcBef>
              <a:spcAft>
                <a:spcPts val="0"/>
              </a:spcAft>
              <a:buSzPts val="2560"/>
              <a:buChar char="⚫"/>
            </a:pPr>
            <a:r>
              <a:rPr lang="en-US" b="1" i="1"/>
              <a:t>Procedural:</a:t>
            </a:r>
            <a:r>
              <a:rPr lang="en-US"/>
              <a:t> It recreate the entire form, repeating the code for Color, Engine Size and Transmission Type</a:t>
            </a:r>
            <a:endParaRPr/>
          </a:p>
          <a:p>
            <a:pPr marL="365760" lvl="0" indent="-283464" algn="l" rtl="0">
              <a:lnSpc>
                <a:spcPct val="100000"/>
              </a:lnSpc>
              <a:spcBef>
                <a:spcPts val="600"/>
              </a:spcBef>
              <a:spcAft>
                <a:spcPts val="0"/>
              </a:spcAft>
              <a:buSzPts val="2560"/>
              <a:buChar char="⚫"/>
            </a:pPr>
            <a:r>
              <a:rPr lang="en-US" b="1" i="1"/>
              <a:t>OOP: </a:t>
            </a:r>
            <a:r>
              <a:rPr lang="en-US"/>
              <a:t>It simply extend the vehicle class with a bus class and add the method, numberOfPassengers</a:t>
            </a:r>
            <a:endParaRPr b="1" i="1"/>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18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Objectives and Outcome</a:t>
            </a:r>
            <a:endParaRPr/>
          </a:p>
        </p:txBody>
      </p:sp>
      <p:sp>
        <p:nvSpPr>
          <p:cNvPr id="1959" name="Google Shape;1959;p181"/>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b="1">
                <a:latin typeface="Times New Roman"/>
                <a:ea typeface="Times New Roman"/>
                <a:cs typeface="Times New Roman"/>
                <a:sym typeface="Times New Roman"/>
              </a:rPr>
              <a:t>Objectives	</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Declare, initialize and manipulate a one dimensional array</a:t>
            </a:r>
            <a:endParaRPr/>
          </a:p>
          <a:p>
            <a:pPr marL="742950" lvl="1" indent="-194309" algn="l" rtl="0">
              <a:spcBef>
                <a:spcPts val="1000"/>
              </a:spcBef>
              <a:spcAft>
                <a:spcPts val="0"/>
              </a:spcAft>
              <a:buSzPts val="1440"/>
              <a:buNone/>
            </a:pPr>
            <a:endParaRPr sz="1800">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b="1">
                <a:latin typeface="Times New Roman"/>
                <a:ea typeface="Times New Roman"/>
                <a:cs typeface="Times New Roman"/>
                <a:sym typeface="Times New Roman"/>
              </a:rPr>
              <a:t>Outcomes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Apply Object Oriented Programming concepts to solve various computing problems</a:t>
            </a:r>
            <a:endParaRPr/>
          </a:p>
          <a:p>
            <a:pPr marL="457200" lvl="1" indent="0" algn="l" rtl="0">
              <a:spcBef>
                <a:spcPts val="1000"/>
              </a:spcBef>
              <a:spcAft>
                <a:spcPts val="0"/>
              </a:spcAft>
              <a:buSzPts val="1280"/>
              <a:buNone/>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963"/>
        <p:cNvGrpSpPr/>
        <p:nvPr/>
      </p:nvGrpSpPr>
      <p:grpSpPr>
        <a:xfrm>
          <a:off x="0" y="0"/>
          <a:ext cx="0" cy="0"/>
          <a:chOff x="0" y="0"/>
          <a:chExt cx="0" cy="0"/>
        </a:xfrm>
      </p:grpSpPr>
      <p:sp>
        <p:nvSpPr>
          <p:cNvPr id="1964" name="Google Shape;1964;p18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Contents	</a:t>
            </a:r>
            <a:endParaRPr/>
          </a:p>
        </p:txBody>
      </p:sp>
      <p:sp>
        <p:nvSpPr>
          <p:cNvPr id="1965" name="Google Shape;1965;p182"/>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Array</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Types of Array</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Examples of Array</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18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Array</a:t>
            </a:r>
            <a:endParaRPr/>
          </a:p>
        </p:txBody>
      </p:sp>
      <p:sp>
        <p:nvSpPr>
          <p:cNvPr id="1971" name="Google Shape;1971;p183"/>
          <p:cNvSpPr txBox="1">
            <a:spLocks noGrp="1"/>
          </p:cNvSpPr>
          <p:nvPr>
            <p:ph type="body" idx="1"/>
          </p:nvPr>
        </p:nvSpPr>
        <p:spPr>
          <a:xfrm>
            <a:off x="677334" y="1930401"/>
            <a:ext cx="8596668" cy="411096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An array is a group of consecutive memory locations with same name and data type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is a collection of variables of the same type that are referenced by a common name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Each component is accessed by an index that indicates the component’s position within the collection</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Example: Instead of declaring roll1, roll2,… we can directly declare roll[60] in which roll[1], roll[2], … are considered as individual variables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Declaration of an array</a:t>
            </a:r>
            <a:endParaRPr/>
          </a:p>
          <a:p>
            <a:pPr marL="457200" lvl="1" indent="0" algn="ctr" rtl="0">
              <a:spcBef>
                <a:spcPts val="1000"/>
              </a:spcBef>
              <a:spcAft>
                <a:spcPts val="0"/>
              </a:spcAft>
              <a:buSzPts val="1280"/>
              <a:buNone/>
            </a:pPr>
            <a:r>
              <a:rPr lang="en-US">
                <a:solidFill>
                  <a:srgbClr val="FF0000"/>
                </a:solidFill>
                <a:latin typeface="Times New Roman"/>
                <a:ea typeface="Times New Roman"/>
                <a:cs typeface="Times New Roman"/>
                <a:sym typeface="Times New Roman"/>
              </a:rPr>
              <a:t>	</a:t>
            </a:r>
            <a:r>
              <a:rPr lang="en-US" sz="2000" b="1">
                <a:solidFill>
                  <a:srgbClr val="FF0000"/>
                </a:solidFill>
                <a:latin typeface="Times New Roman"/>
                <a:ea typeface="Times New Roman"/>
                <a:cs typeface="Times New Roman"/>
                <a:sym typeface="Times New Roman"/>
              </a:rPr>
              <a:t>type name [elements];</a:t>
            </a:r>
            <a:endParaRPr/>
          </a:p>
          <a:p>
            <a:pPr marL="457200" lvl="1" indent="0" algn="l" rtl="0">
              <a:spcBef>
                <a:spcPts val="1000"/>
              </a:spcBef>
              <a:spcAft>
                <a:spcPts val="0"/>
              </a:spcAft>
              <a:buSzPts val="1280"/>
              <a:buNone/>
            </a:pPr>
            <a:endParaRPr>
              <a:latin typeface="Times New Roman"/>
              <a:ea typeface="Times New Roman"/>
              <a:cs typeface="Times New Roman"/>
              <a:sym typeface="Times New Roman"/>
            </a:endParaRPr>
          </a:p>
        </p:txBody>
      </p:sp>
      <p:grpSp>
        <p:nvGrpSpPr>
          <p:cNvPr id="1972" name="Google Shape;1972;p183"/>
          <p:cNvGrpSpPr/>
          <p:nvPr/>
        </p:nvGrpSpPr>
        <p:grpSpPr>
          <a:xfrm>
            <a:off x="2204941" y="4512008"/>
            <a:ext cx="1945532" cy="369332"/>
            <a:chOff x="2354094" y="4046706"/>
            <a:chExt cx="1945532" cy="369332"/>
          </a:xfrm>
        </p:grpSpPr>
        <p:cxnSp>
          <p:nvCxnSpPr>
            <p:cNvPr id="1973" name="Google Shape;1973;p183"/>
            <p:cNvCxnSpPr/>
            <p:nvPr/>
          </p:nvCxnSpPr>
          <p:spPr>
            <a:xfrm>
              <a:off x="3677055" y="4221804"/>
              <a:ext cx="622571"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974" name="Google Shape;1974;p183"/>
            <p:cNvSpPr txBox="1"/>
            <p:nvPr/>
          </p:nvSpPr>
          <p:spPr>
            <a:xfrm>
              <a:off x="2354094" y="4046706"/>
              <a:ext cx="133593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Base type</a:t>
              </a:r>
              <a:endParaRPr/>
            </a:p>
          </p:txBody>
        </p:sp>
      </p:grpSp>
      <p:grpSp>
        <p:nvGrpSpPr>
          <p:cNvPr id="1975" name="Google Shape;1975;p183"/>
          <p:cNvGrpSpPr/>
          <p:nvPr/>
        </p:nvGrpSpPr>
        <p:grpSpPr>
          <a:xfrm>
            <a:off x="4150473" y="4954239"/>
            <a:ext cx="1945527" cy="997328"/>
            <a:chOff x="4299626" y="4416038"/>
            <a:chExt cx="1945527" cy="997328"/>
          </a:xfrm>
        </p:grpSpPr>
        <p:cxnSp>
          <p:nvCxnSpPr>
            <p:cNvPr id="1976" name="Google Shape;1976;p183"/>
            <p:cNvCxnSpPr/>
            <p:nvPr/>
          </p:nvCxnSpPr>
          <p:spPr>
            <a:xfrm rot="10800000">
              <a:off x="5116749" y="4416038"/>
              <a:ext cx="0" cy="511563"/>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977" name="Google Shape;1977;p183"/>
            <p:cNvSpPr txBox="1"/>
            <p:nvPr/>
          </p:nvSpPr>
          <p:spPr>
            <a:xfrm>
              <a:off x="4299626" y="5044034"/>
              <a:ext cx="194552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Name of array</a:t>
              </a:r>
              <a:endParaRPr/>
            </a:p>
          </p:txBody>
        </p:sp>
      </p:grpSp>
      <p:grpSp>
        <p:nvGrpSpPr>
          <p:cNvPr id="1978" name="Google Shape;1978;p183"/>
          <p:cNvGrpSpPr/>
          <p:nvPr/>
        </p:nvGrpSpPr>
        <p:grpSpPr>
          <a:xfrm>
            <a:off x="6190031" y="4954239"/>
            <a:ext cx="2068748" cy="880895"/>
            <a:chOff x="6245153" y="4416038"/>
            <a:chExt cx="2068748" cy="880895"/>
          </a:xfrm>
        </p:grpSpPr>
        <p:cxnSp>
          <p:nvCxnSpPr>
            <p:cNvPr id="1979" name="Google Shape;1979;p183"/>
            <p:cNvCxnSpPr/>
            <p:nvPr/>
          </p:nvCxnSpPr>
          <p:spPr>
            <a:xfrm rot="10800000">
              <a:off x="6245153" y="4416038"/>
              <a:ext cx="642030" cy="511563"/>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980" name="Google Shape;1980;p183"/>
            <p:cNvSpPr txBox="1"/>
            <p:nvPr/>
          </p:nvSpPr>
          <p:spPr>
            <a:xfrm>
              <a:off x="6245153" y="4927601"/>
              <a:ext cx="20687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Size of an array</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984"/>
        <p:cNvGrpSpPr/>
        <p:nvPr/>
      </p:nvGrpSpPr>
      <p:grpSpPr>
        <a:xfrm>
          <a:off x="0" y="0"/>
          <a:ext cx="0" cy="0"/>
          <a:chOff x="0" y="0"/>
          <a:chExt cx="0" cy="0"/>
        </a:xfrm>
      </p:grpSpPr>
      <p:sp>
        <p:nvSpPr>
          <p:cNvPr id="1985" name="Google Shape;1985;p18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Types of Array</a:t>
            </a:r>
            <a:endParaRPr/>
          </a:p>
        </p:txBody>
      </p:sp>
      <p:pic>
        <p:nvPicPr>
          <p:cNvPr id="1986" name="Google Shape;1986;p184"/>
          <p:cNvPicPr preferRelativeResize="0"/>
          <p:nvPr/>
        </p:nvPicPr>
        <p:blipFill>
          <a:blip r:embed="rId3">
            <a:alphaModFix/>
          </a:blip>
          <a:stretch>
            <a:fillRect/>
          </a:stretch>
        </p:blipFill>
        <p:spPr>
          <a:xfrm>
            <a:off x="583600" y="2082800"/>
            <a:ext cx="8601075" cy="374332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18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One Dimensional Array(1-D)</a:t>
            </a:r>
            <a:endParaRPr/>
          </a:p>
        </p:txBody>
      </p:sp>
      <p:sp>
        <p:nvSpPr>
          <p:cNvPr id="1992" name="Google Shape;1992;p185"/>
          <p:cNvSpPr txBox="1">
            <a:spLocks noGrp="1"/>
          </p:cNvSpPr>
          <p:nvPr>
            <p:ph type="body" idx="1"/>
          </p:nvPr>
        </p:nvSpPr>
        <p:spPr>
          <a:xfrm>
            <a:off x="677334" y="1654751"/>
            <a:ext cx="8596668" cy="327285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 type of array in which all elements are arranged in the form of a list is known as </a:t>
            </a:r>
            <a:r>
              <a:rPr lang="en-US" b="1">
                <a:latin typeface="Times New Roman"/>
                <a:ea typeface="Times New Roman"/>
                <a:cs typeface="Times New Roman"/>
                <a:sym typeface="Times New Roman"/>
              </a:rPr>
              <a:t>1-D array or single dimensional array or linear list</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Each variable in a one-dimensional array is identified by a unique number called a subscript</a:t>
            </a:r>
            <a:endParaRPr/>
          </a:p>
          <a:p>
            <a:pPr marL="342900" lvl="0" indent="-342900" algn="l" rtl="0">
              <a:spcBef>
                <a:spcPts val="1000"/>
              </a:spcBef>
              <a:spcAft>
                <a:spcPts val="0"/>
              </a:spcAft>
              <a:buSzPts val="1440"/>
              <a:buChar char="►"/>
            </a:pPr>
            <a:r>
              <a:rPr lang="en-US" b="1">
                <a:latin typeface="Times New Roman"/>
                <a:ea typeface="Times New Roman"/>
                <a:cs typeface="Times New Roman"/>
                <a:sym typeface="Times New Roman"/>
              </a:rPr>
              <a:t>Declaring Array</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int num [5];</a:t>
            </a:r>
            <a:r>
              <a:rPr lang="en-US" b="1">
                <a:latin typeface="Times New Roman"/>
                <a:ea typeface="Times New Roman"/>
                <a:cs typeface="Times New Roman"/>
                <a:sym typeface="Times New Roman"/>
              </a:rPr>
              <a:t>  </a:t>
            </a:r>
            <a:endParaRPr/>
          </a:p>
          <a:p>
            <a:pPr marL="0" lvl="0" indent="0" algn="l" rtl="0">
              <a:spcBef>
                <a:spcPts val="1000"/>
              </a:spcBef>
              <a:spcAft>
                <a:spcPts val="0"/>
              </a:spcAft>
              <a:buSzPts val="1440"/>
              <a:buNone/>
            </a:pP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int num [5]={10, 20, 50, 60, 90};</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int num[]</a:t>
            </a:r>
            <a:r>
              <a:rPr lang="en-US" b="1">
                <a:latin typeface="Times New Roman"/>
                <a:ea typeface="Times New Roman"/>
                <a:cs typeface="Times New Roman"/>
                <a:sym typeface="Times New Roman"/>
              </a:rPr>
              <a:t>={</a:t>
            </a:r>
            <a:r>
              <a:rPr lang="en-US">
                <a:latin typeface="Times New Roman"/>
                <a:ea typeface="Times New Roman"/>
                <a:cs typeface="Times New Roman"/>
                <a:sym typeface="Times New Roman"/>
              </a:rPr>
              <a:t>10, 20, 50, 60, 90</a:t>
            </a:r>
            <a:r>
              <a:rPr lang="en-US" b="1">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p18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Memory representation</a:t>
            </a:r>
            <a:br>
              <a:rPr lang="en-US"/>
            </a:br>
            <a:endParaRPr/>
          </a:p>
        </p:txBody>
      </p:sp>
      <p:sp>
        <p:nvSpPr>
          <p:cNvPr id="1998" name="Google Shape;1998;p186"/>
          <p:cNvSpPr txBox="1"/>
          <p:nvPr/>
        </p:nvSpPr>
        <p:spPr>
          <a:xfrm>
            <a:off x="2457771" y="2935126"/>
            <a:ext cx="10409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num[0]</a:t>
            </a:r>
            <a:endParaRPr/>
          </a:p>
        </p:txBody>
      </p:sp>
      <p:sp>
        <p:nvSpPr>
          <p:cNvPr id="1999" name="Google Shape;1999;p186"/>
          <p:cNvSpPr txBox="1"/>
          <p:nvPr/>
        </p:nvSpPr>
        <p:spPr>
          <a:xfrm>
            <a:off x="3807135" y="2923238"/>
            <a:ext cx="10409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num[1]</a:t>
            </a:r>
            <a:endParaRPr/>
          </a:p>
        </p:txBody>
      </p:sp>
      <p:sp>
        <p:nvSpPr>
          <p:cNvPr id="2000" name="Google Shape;2000;p186"/>
          <p:cNvSpPr txBox="1"/>
          <p:nvPr/>
        </p:nvSpPr>
        <p:spPr>
          <a:xfrm>
            <a:off x="5169735" y="2895645"/>
            <a:ext cx="10409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num[2]</a:t>
            </a:r>
            <a:endParaRPr/>
          </a:p>
        </p:txBody>
      </p:sp>
      <p:sp>
        <p:nvSpPr>
          <p:cNvPr id="2001" name="Google Shape;2001;p186"/>
          <p:cNvSpPr txBox="1"/>
          <p:nvPr/>
        </p:nvSpPr>
        <p:spPr>
          <a:xfrm>
            <a:off x="6462303" y="2895645"/>
            <a:ext cx="10409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num[3]</a:t>
            </a:r>
            <a:endParaRPr/>
          </a:p>
        </p:txBody>
      </p:sp>
      <p:sp>
        <p:nvSpPr>
          <p:cNvPr id="2002" name="Google Shape;2002;p186"/>
          <p:cNvSpPr txBox="1"/>
          <p:nvPr/>
        </p:nvSpPr>
        <p:spPr>
          <a:xfrm>
            <a:off x="7717582" y="2895645"/>
            <a:ext cx="10409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num[4]</a:t>
            </a:r>
            <a:endParaRPr/>
          </a:p>
        </p:txBody>
      </p:sp>
      <p:sp>
        <p:nvSpPr>
          <p:cNvPr id="2003" name="Google Shape;2003;p186"/>
          <p:cNvSpPr txBox="1"/>
          <p:nvPr/>
        </p:nvSpPr>
        <p:spPr>
          <a:xfrm>
            <a:off x="2637340" y="4302637"/>
            <a:ext cx="861391" cy="3759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2000</a:t>
            </a:r>
            <a:endParaRPr/>
          </a:p>
        </p:txBody>
      </p:sp>
      <p:sp>
        <p:nvSpPr>
          <p:cNvPr id="2004" name="Google Shape;2004;p186"/>
          <p:cNvSpPr txBox="1"/>
          <p:nvPr/>
        </p:nvSpPr>
        <p:spPr>
          <a:xfrm>
            <a:off x="5242549" y="4285075"/>
            <a:ext cx="861391" cy="3759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2004</a:t>
            </a:r>
            <a:endParaRPr/>
          </a:p>
        </p:txBody>
      </p:sp>
      <p:sp>
        <p:nvSpPr>
          <p:cNvPr id="2005" name="Google Shape;2005;p186"/>
          <p:cNvSpPr txBox="1"/>
          <p:nvPr/>
        </p:nvSpPr>
        <p:spPr>
          <a:xfrm>
            <a:off x="6577904" y="4279215"/>
            <a:ext cx="861391" cy="3759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2006</a:t>
            </a:r>
            <a:endParaRPr/>
          </a:p>
        </p:txBody>
      </p:sp>
      <p:sp>
        <p:nvSpPr>
          <p:cNvPr id="2006" name="Google Shape;2006;p186"/>
          <p:cNvSpPr txBox="1"/>
          <p:nvPr/>
        </p:nvSpPr>
        <p:spPr>
          <a:xfrm>
            <a:off x="7867010" y="4273978"/>
            <a:ext cx="861391" cy="3759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2008</a:t>
            </a:r>
            <a:endParaRPr/>
          </a:p>
        </p:txBody>
      </p:sp>
      <p:sp>
        <p:nvSpPr>
          <p:cNvPr id="2007" name="Google Shape;2007;p186"/>
          <p:cNvSpPr txBox="1"/>
          <p:nvPr/>
        </p:nvSpPr>
        <p:spPr>
          <a:xfrm>
            <a:off x="3837277" y="4302637"/>
            <a:ext cx="861391" cy="37593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2002</a:t>
            </a:r>
            <a:endParaRPr/>
          </a:p>
        </p:txBody>
      </p:sp>
      <p:grpSp>
        <p:nvGrpSpPr>
          <p:cNvPr id="2008" name="Google Shape;2008;p186"/>
          <p:cNvGrpSpPr/>
          <p:nvPr/>
        </p:nvGrpSpPr>
        <p:grpSpPr>
          <a:xfrm>
            <a:off x="195717" y="2954062"/>
            <a:ext cx="2131399" cy="369332"/>
            <a:chOff x="259954" y="4688732"/>
            <a:chExt cx="2131399" cy="369332"/>
          </a:xfrm>
        </p:grpSpPr>
        <p:cxnSp>
          <p:nvCxnSpPr>
            <p:cNvPr id="2009" name="Google Shape;2009;p186"/>
            <p:cNvCxnSpPr/>
            <p:nvPr/>
          </p:nvCxnSpPr>
          <p:spPr>
            <a:xfrm>
              <a:off x="1802296" y="4873398"/>
              <a:ext cx="589057"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010" name="Google Shape;2010;p186"/>
            <p:cNvSpPr txBox="1"/>
            <p:nvPr/>
          </p:nvSpPr>
          <p:spPr>
            <a:xfrm>
              <a:off x="259954" y="4688732"/>
              <a:ext cx="161676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Array indices</a:t>
              </a:r>
              <a:endParaRPr/>
            </a:p>
          </p:txBody>
        </p:sp>
      </p:grpSp>
      <p:grpSp>
        <p:nvGrpSpPr>
          <p:cNvPr id="2011" name="Google Shape;2011;p186"/>
          <p:cNvGrpSpPr/>
          <p:nvPr/>
        </p:nvGrpSpPr>
        <p:grpSpPr>
          <a:xfrm>
            <a:off x="691137" y="3449643"/>
            <a:ext cx="8081958" cy="733725"/>
            <a:chOff x="691137" y="3449643"/>
            <a:chExt cx="8081958" cy="733725"/>
          </a:xfrm>
        </p:grpSpPr>
        <p:sp>
          <p:nvSpPr>
            <p:cNvPr id="2012" name="Google Shape;2012;p186"/>
            <p:cNvSpPr/>
            <p:nvPr/>
          </p:nvSpPr>
          <p:spPr>
            <a:xfrm>
              <a:off x="2457771" y="3449643"/>
              <a:ext cx="6315324" cy="714411"/>
            </a:xfrm>
            <a:prstGeom prst="rect">
              <a:avLst/>
            </a:prstGeom>
            <a:solidFill>
              <a:schemeClr val="lt1"/>
            </a:solidFill>
            <a:ln w="1905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cxnSp>
          <p:nvCxnSpPr>
            <p:cNvPr id="2013" name="Google Shape;2013;p186"/>
            <p:cNvCxnSpPr/>
            <p:nvPr/>
          </p:nvCxnSpPr>
          <p:spPr>
            <a:xfrm>
              <a:off x="3618001" y="3449643"/>
              <a:ext cx="0" cy="733725"/>
            </a:xfrm>
            <a:prstGeom prst="straightConnector1">
              <a:avLst/>
            </a:prstGeom>
            <a:noFill/>
            <a:ln w="12700" cap="rnd" cmpd="sng">
              <a:solidFill>
                <a:schemeClr val="dk1"/>
              </a:solidFill>
              <a:prstDash val="solid"/>
              <a:round/>
              <a:headEnd type="none" w="sm" len="sm"/>
              <a:tailEnd type="none" w="sm" len="sm"/>
            </a:ln>
          </p:spPr>
        </p:cxnSp>
        <p:cxnSp>
          <p:nvCxnSpPr>
            <p:cNvPr id="2014" name="Google Shape;2014;p186"/>
            <p:cNvCxnSpPr/>
            <p:nvPr/>
          </p:nvCxnSpPr>
          <p:spPr>
            <a:xfrm>
              <a:off x="5042086" y="3449643"/>
              <a:ext cx="0" cy="714411"/>
            </a:xfrm>
            <a:prstGeom prst="straightConnector1">
              <a:avLst/>
            </a:prstGeom>
            <a:noFill/>
            <a:ln w="12700" cap="rnd" cmpd="sng">
              <a:solidFill>
                <a:schemeClr val="dk1"/>
              </a:solidFill>
              <a:prstDash val="solid"/>
              <a:round/>
              <a:headEnd type="none" w="sm" len="sm"/>
              <a:tailEnd type="none" w="sm" len="sm"/>
            </a:ln>
          </p:spPr>
        </p:cxnSp>
        <p:cxnSp>
          <p:nvCxnSpPr>
            <p:cNvPr id="2015" name="Google Shape;2015;p186"/>
            <p:cNvCxnSpPr/>
            <p:nvPr/>
          </p:nvCxnSpPr>
          <p:spPr>
            <a:xfrm>
              <a:off x="6317798" y="3468957"/>
              <a:ext cx="0" cy="714411"/>
            </a:xfrm>
            <a:prstGeom prst="straightConnector1">
              <a:avLst/>
            </a:prstGeom>
            <a:noFill/>
            <a:ln w="12700" cap="rnd" cmpd="sng">
              <a:solidFill>
                <a:schemeClr val="dk1"/>
              </a:solidFill>
              <a:prstDash val="solid"/>
              <a:round/>
              <a:headEnd type="none" w="sm" len="sm"/>
              <a:tailEnd type="none" w="sm" len="sm"/>
            </a:ln>
          </p:spPr>
        </p:cxnSp>
        <p:cxnSp>
          <p:nvCxnSpPr>
            <p:cNvPr id="2016" name="Google Shape;2016;p186"/>
            <p:cNvCxnSpPr/>
            <p:nvPr/>
          </p:nvCxnSpPr>
          <p:spPr>
            <a:xfrm>
              <a:off x="7606905" y="3449643"/>
              <a:ext cx="0" cy="733725"/>
            </a:xfrm>
            <a:prstGeom prst="straightConnector1">
              <a:avLst/>
            </a:prstGeom>
            <a:noFill/>
            <a:ln w="12700" cap="rnd" cmpd="sng">
              <a:solidFill>
                <a:schemeClr val="dk1"/>
              </a:solidFill>
              <a:prstDash val="solid"/>
              <a:round/>
              <a:headEnd type="none" w="sm" len="sm"/>
              <a:tailEnd type="none" w="sm" len="sm"/>
            </a:ln>
          </p:spPr>
        </p:cxnSp>
        <p:sp>
          <p:nvSpPr>
            <p:cNvPr id="2017" name="Google Shape;2017;p186"/>
            <p:cNvSpPr txBox="1"/>
            <p:nvPr/>
          </p:nvSpPr>
          <p:spPr>
            <a:xfrm>
              <a:off x="2637340" y="3640029"/>
              <a:ext cx="74210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10</a:t>
              </a:r>
              <a:endParaRPr/>
            </a:p>
          </p:txBody>
        </p:sp>
        <p:sp>
          <p:nvSpPr>
            <p:cNvPr id="2018" name="Google Shape;2018;p186"/>
            <p:cNvSpPr txBox="1"/>
            <p:nvPr/>
          </p:nvSpPr>
          <p:spPr>
            <a:xfrm>
              <a:off x="3956563" y="3598844"/>
              <a:ext cx="74210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20</a:t>
              </a:r>
              <a:endParaRPr/>
            </a:p>
          </p:txBody>
        </p:sp>
        <p:sp>
          <p:nvSpPr>
            <p:cNvPr id="2019" name="Google Shape;2019;p186"/>
            <p:cNvSpPr txBox="1"/>
            <p:nvPr/>
          </p:nvSpPr>
          <p:spPr>
            <a:xfrm>
              <a:off x="5302193" y="3598844"/>
              <a:ext cx="74210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50</a:t>
              </a:r>
              <a:endParaRPr/>
            </a:p>
          </p:txBody>
        </p:sp>
        <p:sp>
          <p:nvSpPr>
            <p:cNvPr id="2020" name="Google Shape;2020;p186"/>
            <p:cNvSpPr txBox="1"/>
            <p:nvPr/>
          </p:nvSpPr>
          <p:spPr>
            <a:xfrm>
              <a:off x="6577904" y="3608652"/>
              <a:ext cx="74210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60</a:t>
              </a:r>
              <a:endParaRPr/>
            </a:p>
          </p:txBody>
        </p:sp>
        <p:sp>
          <p:nvSpPr>
            <p:cNvPr id="2021" name="Google Shape;2021;p186"/>
            <p:cNvSpPr txBox="1"/>
            <p:nvPr/>
          </p:nvSpPr>
          <p:spPr>
            <a:xfrm>
              <a:off x="7867010" y="3608652"/>
              <a:ext cx="742105"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90</a:t>
              </a:r>
              <a:endParaRPr/>
            </a:p>
          </p:txBody>
        </p:sp>
        <p:grpSp>
          <p:nvGrpSpPr>
            <p:cNvPr id="2022" name="Google Shape;2022;p186"/>
            <p:cNvGrpSpPr/>
            <p:nvPr/>
          </p:nvGrpSpPr>
          <p:grpSpPr>
            <a:xfrm>
              <a:off x="691137" y="3616352"/>
              <a:ext cx="1524000" cy="369332"/>
              <a:chOff x="755374" y="5351022"/>
              <a:chExt cx="1524000" cy="369332"/>
            </a:xfrm>
          </p:grpSpPr>
          <p:cxnSp>
            <p:nvCxnSpPr>
              <p:cNvPr id="2023" name="Google Shape;2023;p186"/>
              <p:cNvCxnSpPr/>
              <p:nvPr/>
            </p:nvCxnSpPr>
            <p:spPr>
              <a:xfrm>
                <a:off x="1802296" y="5552661"/>
                <a:ext cx="477078"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024" name="Google Shape;2024;p186"/>
              <p:cNvSpPr txBox="1"/>
              <p:nvPr/>
            </p:nvSpPr>
            <p:spPr>
              <a:xfrm>
                <a:off x="755374" y="5351022"/>
                <a:ext cx="128546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Value</a:t>
                </a:r>
                <a:endParaRPr/>
              </a:p>
            </p:txBody>
          </p:sp>
        </p:grpSp>
      </p:grpSp>
      <p:grpSp>
        <p:nvGrpSpPr>
          <p:cNvPr id="2025" name="Google Shape;2025;p186"/>
          <p:cNvGrpSpPr/>
          <p:nvPr/>
        </p:nvGrpSpPr>
        <p:grpSpPr>
          <a:xfrm>
            <a:off x="250443" y="4307312"/>
            <a:ext cx="2037397" cy="369332"/>
            <a:chOff x="314680" y="6041982"/>
            <a:chExt cx="2037397" cy="369332"/>
          </a:xfrm>
        </p:grpSpPr>
        <p:cxnSp>
          <p:nvCxnSpPr>
            <p:cNvPr id="2026" name="Google Shape;2026;p186"/>
            <p:cNvCxnSpPr/>
            <p:nvPr/>
          </p:nvCxnSpPr>
          <p:spPr>
            <a:xfrm>
              <a:off x="1821990" y="6244210"/>
              <a:ext cx="530087"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027" name="Google Shape;2027;p186"/>
            <p:cNvSpPr txBox="1"/>
            <p:nvPr/>
          </p:nvSpPr>
          <p:spPr>
            <a:xfrm>
              <a:off x="314680" y="6041982"/>
              <a:ext cx="150731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Addresses</a:t>
              </a:r>
              <a:endParaRPr/>
            </a:p>
          </p:txBody>
        </p:sp>
      </p:grpSp>
      <p:grpSp>
        <p:nvGrpSpPr>
          <p:cNvPr id="2028" name="Google Shape;2028;p186"/>
          <p:cNvGrpSpPr/>
          <p:nvPr/>
        </p:nvGrpSpPr>
        <p:grpSpPr>
          <a:xfrm>
            <a:off x="2457771" y="4678571"/>
            <a:ext cx="1160198" cy="1680696"/>
            <a:chOff x="2457771" y="4678571"/>
            <a:chExt cx="1160198" cy="1680696"/>
          </a:xfrm>
        </p:grpSpPr>
        <p:cxnSp>
          <p:nvCxnSpPr>
            <p:cNvPr id="2029" name="Google Shape;2029;p186"/>
            <p:cNvCxnSpPr>
              <a:endCxn id="2003" idx="2"/>
            </p:cNvCxnSpPr>
            <p:nvPr/>
          </p:nvCxnSpPr>
          <p:spPr>
            <a:xfrm rot="10800000">
              <a:off x="3068036" y="4678571"/>
              <a:ext cx="0" cy="67110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030" name="Google Shape;2030;p186"/>
            <p:cNvSpPr txBox="1"/>
            <p:nvPr/>
          </p:nvSpPr>
          <p:spPr>
            <a:xfrm>
              <a:off x="2457771" y="5435937"/>
              <a:ext cx="1160198"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Address of First element</a:t>
              </a:r>
              <a:endParaRPr/>
            </a:p>
          </p:txBody>
        </p:sp>
      </p:grpSp>
      <p:grpSp>
        <p:nvGrpSpPr>
          <p:cNvPr id="2031" name="Google Shape;2031;p186"/>
          <p:cNvGrpSpPr/>
          <p:nvPr/>
        </p:nvGrpSpPr>
        <p:grpSpPr>
          <a:xfrm>
            <a:off x="7717608" y="4757953"/>
            <a:ext cx="1160193" cy="1562775"/>
            <a:chOff x="7687416" y="4634920"/>
            <a:chExt cx="1160193" cy="1562775"/>
          </a:xfrm>
        </p:grpSpPr>
        <p:cxnSp>
          <p:nvCxnSpPr>
            <p:cNvPr id="2032" name="Google Shape;2032;p186"/>
            <p:cNvCxnSpPr/>
            <p:nvPr/>
          </p:nvCxnSpPr>
          <p:spPr>
            <a:xfrm rot="10800000">
              <a:off x="8224514" y="4634920"/>
              <a:ext cx="0" cy="639445"/>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033" name="Google Shape;2033;p186"/>
            <p:cNvSpPr txBox="1"/>
            <p:nvPr/>
          </p:nvSpPr>
          <p:spPr>
            <a:xfrm>
              <a:off x="7687416" y="5274365"/>
              <a:ext cx="1160193"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Address of Last element</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0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0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0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0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2037"/>
        <p:cNvGrpSpPr/>
        <p:nvPr/>
      </p:nvGrpSpPr>
      <p:grpSpPr>
        <a:xfrm>
          <a:off x="0" y="0"/>
          <a:ext cx="0" cy="0"/>
          <a:chOff x="0" y="0"/>
          <a:chExt cx="0" cy="0"/>
        </a:xfrm>
      </p:grpSpPr>
      <p:sp>
        <p:nvSpPr>
          <p:cNvPr id="2038" name="Google Shape;2038;p187"/>
          <p:cNvSpPr txBox="1">
            <a:spLocks noGrp="1"/>
          </p:cNvSpPr>
          <p:nvPr>
            <p:ph type="title"/>
          </p:nvPr>
        </p:nvSpPr>
        <p:spPr>
          <a:xfrm>
            <a:off x="677334" y="258416"/>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Program to calculate the percentage of student marks </a:t>
            </a:r>
            <a:endParaRPr/>
          </a:p>
        </p:txBody>
      </p:sp>
      <p:sp>
        <p:nvSpPr>
          <p:cNvPr id="2039" name="Google Shape;2039;p187"/>
          <p:cNvSpPr txBox="1">
            <a:spLocks noGrp="1"/>
          </p:cNvSpPr>
          <p:nvPr>
            <p:ph type="body" idx="1"/>
          </p:nvPr>
        </p:nvSpPr>
        <p:spPr>
          <a:xfrm>
            <a:off x="677334" y="1736036"/>
            <a:ext cx="8596668" cy="486354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int main(){</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int no, i;</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float marks[10], per=0, total=0;</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cout&lt;&lt;"Enter number of subject: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cin&gt;&gt;no;</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cout&lt;&lt;"Enter marks of "&lt;&lt;no&lt;&lt;" subjects";</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for(i=0; i&lt;no; i++)</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cin&gt;&gt;marks[i];</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for(i=0; i&lt;no; i++)</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total=total+marks[i];</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per=total/no;</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cout&lt;&lt;"\n Total marks: "&lt;&lt;total;</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cout&lt;&lt;"\n Percentage: "&lt;&lt;per;</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2044"/>
        <p:cNvGrpSpPr/>
        <p:nvPr/>
      </p:nvGrpSpPr>
      <p:grpSpPr>
        <a:xfrm>
          <a:off x="0" y="0"/>
          <a:ext cx="0" cy="0"/>
          <a:chOff x="0" y="0"/>
          <a:chExt cx="0" cy="0"/>
        </a:xfrm>
      </p:grpSpPr>
      <p:sp>
        <p:nvSpPr>
          <p:cNvPr id="2045" name="Google Shape;2045;geca8d4a9fa_0_58"/>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Practice Problem</a:t>
            </a:r>
            <a:endParaRPr/>
          </a:p>
        </p:txBody>
      </p:sp>
      <p:sp>
        <p:nvSpPr>
          <p:cNvPr id="2046" name="Google Shape;2046;geca8d4a9fa_0_58"/>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39090" algn="l" rtl="0">
              <a:spcBef>
                <a:spcPts val="1000"/>
              </a:spcBef>
              <a:spcAft>
                <a:spcPts val="0"/>
              </a:spcAft>
              <a:buSzPts val="1740"/>
              <a:buFont typeface="Times New Roman"/>
              <a:buAutoNum type="arabicPeriod"/>
            </a:pPr>
            <a:r>
              <a:rPr lang="en-US" sz="1500">
                <a:solidFill>
                  <a:srgbClr val="121212"/>
                </a:solidFill>
                <a:highlight>
                  <a:srgbClr val="FFFFFF"/>
                </a:highlight>
                <a:latin typeface="Times New Roman"/>
                <a:ea typeface="Times New Roman"/>
                <a:cs typeface="Times New Roman"/>
                <a:sym typeface="Times New Roman"/>
              </a:rPr>
              <a:t>Take 5 integer inputs from user and print the following:</a:t>
            </a:r>
            <a:endParaRPr sz="1500">
              <a:solidFill>
                <a:srgbClr val="121212"/>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500">
                <a:solidFill>
                  <a:srgbClr val="121212"/>
                </a:solidFill>
                <a:highlight>
                  <a:srgbClr val="FFFFFF"/>
                </a:highlight>
                <a:latin typeface="Times New Roman"/>
                <a:ea typeface="Times New Roman"/>
                <a:cs typeface="Times New Roman"/>
                <a:sym typeface="Times New Roman"/>
              </a:rPr>
              <a:t>number of positive numbers</a:t>
            </a:r>
            <a:endParaRPr sz="1500">
              <a:solidFill>
                <a:srgbClr val="121212"/>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500">
                <a:solidFill>
                  <a:srgbClr val="121212"/>
                </a:solidFill>
                <a:highlight>
                  <a:srgbClr val="FFFFFF"/>
                </a:highlight>
                <a:latin typeface="Times New Roman"/>
                <a:ea typeface="Times New Roman"/>
                <a:cs typeface="Times New Roman"/>
                <a:sym typeface="Times New Roman"/>
              </a:rPr>
              <a:t>number of negative numbers</a:t>
            </a:r>
            <a:endParaRPr sz="1500">
              <a:solidFill>
                <a:srgbClr val="121212"/>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500">
                <a:solidFill>
                  <a:srgbClr val="121212"/>
                </a:solidFill>
                <a:highlight>
                  <a:srgbClr val="FFFFFF"/>
                </a:highlight>
                <a:latin typeface="Times New Roman"/>
                <a:ea typeface="Times New Roman"/>
                <a:cs typeface="Times New Roman"/>
                <a:sym typeface="Times New Roman"/>
              </a:rPr>
              <a:t>number of odd numbers</a:t>
            </a:r>
            <a:endParaRPr sz="1500">
              <a:solidFill>
                <a:srgbClr val="121212"/>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500">
                <a:solidFill>
                  <a:srgbClr val="121212"/>
                </a:solidFill>
                <a:highlight>
                  <a:srgbClr val="FFFFFF"/>
                </a:highlight>
                <a:latin typeface="Times New Roman"/>
                <a:ea typeface="Times New Roman"/>
                <a:cs typeface="Times New Roman"/>
                <a:sym typeface="Times New Roman"/>
              </a:rPr>
              <a:t>number of even numbers</a:t>
            </a:r>
            <a:endParaRPr sz="1500">
              <a:solidFill>
                <a:srgbClr val="121212"/>
              </a:solidFill>
              <a:highlight>
                <a:srgbClr val="FFFFFF"/>
              </a:highlight>
              <a:latin typeface="Times New Roman"/>
              <a:ea typeface="Times New Roman"/>
              <a:cs typeface="Times New Roman"/>
              <a:sym typeface="Times New Roman"/>
            </a:endParaRPr>
          </a:p>
          <a:p>
            <a:pPr marL="457200" lvl="0" indent="0" algn="l" rtl="0">
              <a:spcBef>
                <a:spcPts val="0"/>
              </a:spcBef>
              <a:spcAft>
                <a:spcPts val="0"/>
              </a:spcAft>
              <a:buNone/>
            </a:pPr>
            <a:r>
              <a:rPr lang="en-US" sz="1500">
                <a:solidFill>
                  <a:srgbClr val="121212"/>
                </a:solidFill>
                <a:highlight>
                  <a:srgbClr val="FFFFFF"/>
                </a:highlight>
                <a:latin typeface="Times New Roman"/>
                <a:ea typeface="Times New Roman"/>
                <a:cs typeface="Times New Roman"/>
                <a:sym typeface="Times New Roman"/>
              </a:rPr>
              <a:t>number of 0.</a:t>
            </a:r>
            <a:endParaRPr sz="2100">
              <a:latin typeface="Times New Roman"/>
              <a:ea typeface="Times New Roman"/>
              <a:cs typeface="Times New Roman"/>
              <a:sym typeface="Times New Roman"/>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2056"/>
        <p:cNvGrpSpPr/>
        <p:nvPr/>
      </p:nvGrpSpPr>
      <p:grpSpPr>
        <a:xfrm>
          <a:off x="0" y="0"/>
          <a:ext cx="0" cy="0"/>
          <a:chOff x="0" y="0"/>
          <a:chExt cx="0" cy="0"/>
        </a:xfrm>
      </p:grpSpPr>
      <p:sp>
        <p:nvSpPr>
          <p:cNvPr id="2057" name="Google Shape;2057;p189"/>
          <p:cNvSpPr txBox="1">
            <a:spLocks noGrp="1"/>
          </p:cNvSpPr>
          <p:nvPr>
            <p:ph type="ctrTitle"/>
          </p:nvPr>
        </p:nvSpPr>
        <p:spPr>
          <a:xfrm>
            <a:off x="1507067" y="1689932"/>
            <a:ext cx="7766936" cy="164630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accent1"/>
              </a:buClr>
              <a:buSzPts val="5400"/>
              <a:buFont typeface="Trebuchet MS"/>
              <a:buNone/>
            </a:pPr>
            <a:r>
              <a:rPr lang="en-US"/>
              <a:t>Arrays, Strings and Classes</a:t>
            </a:r>
            <a:endParaRPr/>
          </a:p>
        </p:txBody>
      </p:sp>
      <p:sp>
        <p:nvSpPr>
          <p:cNvPr id="2058" name="Google Shape;2058;p189"/>
          <p:cNvSpPr txBox="1">
            <a:spLocks noGrp="1"/>
          </p:cNvSpPr>
          <p:nvPr>
            <p:ph type="subTitle" idx="1"/>
          </p:nvPr>
        </p:nvSpPr>
        <p:spPr>
          <a:xfrm>
            <a:off x="1507067" y="3759285"/>
            <a:ext cx="7766936" cy="1646302"/>
          </a:xfrm>
          <a:prstGeom prst="rect">
            <a:avLst/>
          </a:prstGeom>
          <a:noFill/>
          <a:ln>
            <a:noFill/>
          </a:ln>
        </p:spPr>
        <p:txBody>
          <a:bodyPr spcFirstLastPara="1" wrap="square" lIns="91425" tIns="45700" rIns="91425" bIns="45700" anchor="t" anchorCtr="0">
            <a:normAutofit/>
          </a:bodyPr>
          <a:lstStyle/>
          <a:p>
            <a:pPr marL="0" lvl="0" indent="0" algn="r" rtl="0">
              <a:spcBef>
                <a:spcPts val="1000"/>
              </a:spcBef>
              <a:spcAft>
                <a:spcPts val="0"/>
              </a:spcAft>
              <a:buSzPct val="79999"/>
              <a:buNone/>
            </a:pP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2062"/>
        <p:cNvGrpSpPr/>
        <p:nvPr/>
      </p:nvGrpSpPr>
      <p:grpSpPr>
        <a:xfrm>
          <a:off x="0" y="0"/>
          <a:ext cx="0" cy="0"/>
          <a:chOff x="0" y="0"/>
          <a:chExt cx="0" cy="0"/>
        </a:xfrm>
      </p:grpSpPr>
      <p:sp>
        <p:nvSpPr>
          <p:cNvPr id="2063" name="Google Shape;2063;p19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Objectives and Outcome</a:t>
            </a:r>
            <a:endParaRPr/>
          </a:p>
        </p:txBody>
      </p:sp>
      <p:sp>
        <p:nvSpPr>
          <p:cNvPr id="2064" name="Google Shape;2064;p190"/>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b="1">
                <a:latin typeface="Times New Roman"/>
                <a:ea typeface="Times New Roman"/>
                <a:cs typeface="Times New Roman"/>
                <a:sym typeface="Times New Roman"/>
              </a:rPr>
              <a:t>Objectives	</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Declare, initialize and manipulate a two dimensional array</a:t>
            </a:r>
            <a:endParaRPr/>
          </a:p>
          <a:p>
            <a:pPr marL="742950" lvl="1" indent="-194309" algn="l" rtl="0">
              <a:spcBef>
                <a:spcPts val="1000"/>
              </a:spcBef>
              <a:spcAft>
                <a:spcPts val="0"/>
              </a:spcAft>
              <a:buSzPts val="1440"/>
              <a:buNone/>
            </a:pPr>
            <a:endParaRPr sz="1800">
              <a:latin typeface="Times New Roman"/>
              <a:ea typeface="Times New Roman"/>
              <a:cs typeface="Times New Roman"/>
              <a:sym typeface="Times New Roman"/>
            </a:endParaRPr>
          </a:p>
          <a:p>
            <a:pPr marL="742950" lvl="1" indent="-194309" algn="l" rtl="0">
              <a:spcBef>
                <a:spcPts val="1000"/>
              </a:spcBef>
              <a:spcAft>
                <a:spcPts val="0"/>
              </a:spcAft>
              <a:buSzPts val="1440"/>
              <a:buNone/>
            </a:pPr>
            <a:endParaRPr sz="1800">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b="1">
                <a:latin typeface="Times New Roman"/>
                <a:ea typeface="Times New Roman"/>
                <a:cs typeface="Times New Roman"/>
                <a:sym typeface="Times New Roman"/>
              </a:rPr>
              <a:t>Outcomes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Apply Object Oriented Programming concepts to solve various computing problems</a:t>
            </a:r>
            <a:endParaRPr/>
          </a:p>
          <a:p>
            <a:pPr marL="457200" lvl="1" indent="0" algn="l" rtl="0">
              <a:spcBef>
                <a:spcPts val="1000"/>
              </a:spcBef>
              <a:spcAft>
                <a:spcPts val="0"/>
              </a:spcAft>
              <a:buSzPts val="1280"/>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2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Objective and Outcomes</a:t>
            </a:r>
            <a:endParaRPr/>
          </a:p>
        </p:txBody>
      </p:sp>
      <p:sp>
        <p:nvSpPr>
          <p:cNvPr id="544" name="Google Shape;544;p21"/>
          <p:cNvSpPr txBox="1">
            <a:spLocks noGrp="1"/>
          </p:cNvSpPr>
          <p:nvPr>
            <p:ph type="body" idx="1"/>
          </p:nvPr>
        </p:nvSpPr>
        <p:spPr>
          <a:xfrm>
            <a:off x="677334" y="1930400"/>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sz="2000">
                <a:latin typeface="Times New Roman"/>
                <a:ea typeface="Times New Roman"/>
                <a:cs typeface="Times New Roman"/>
                <a:sym typeface="Times New Roman"/>
              </a:rPr>
              <a:t>Objectives</a:t>
            </a:r>
            <a:endParaRPr/>
          </a:p>
          <a:p>
            <a:pPr marL="742950" lvl="1" indent="-285750" algn="l" rtl="0">
              <a:spcBef>
                <a:spcPts val="1000"/>
              </a:spcBef>
              <a:spcAft>
                <a:spcPts val="0"/>
              </a:spcAft>
              <a:buSzPts val="1440"/>
              <a:buFont typeface="Arial"/>
              <a:buChar char="•"/>
            </a:pPr>
            <a:r>
              <a:rPr lang="en-US" sz="1800">
                <a:latin typeface="Times New Roman"/>
                <a:ea typeface="Times New Roman"/>
                <a:cs typeface="Times New Roman"/>
                <a:sym typeface="Times New Roman"/>
              </a:rPr>
              <a:t>To explore &amp; understand the principles of Object Oriented Programming (OOP). </a:t>
            </a:r>
            <a:endParaRPr/>
          </a:p>
          <a:p>
            <a:pPr marL="742950" lvl="1" indent="-285750" algn="l" rtl="0">
              <a:spcBef>
                <a:spcPts val="1000"/>
              </a:spcBef>
              <a:spcAft>
                <a:spcPts val="0"/>
              </a:spcAft>
              <a:buSzPts val="1440"/>
              <a:buFont typeface="Arial"/>
              <a:buChar char="•"/>
            </a:pPr>
            <a:r>
              <a:rPr lang="en-US" sz="1800">
                <a:latin typeface="Times New Roman"/>
                <a:ea typeface="Times New Roman"/>
                <a:cs typeface="Times New Roman"/>
                <a:sym typeface="Times New Roman"/>
              </a:rPr>
              <a:t>To use the object-oriented paradigm in program design. </a:t>
            </a:r>
            <a:endParaRPr sz="2000">
              <a:latin typeface="Times New Roman"/>
              <a:ea typeface="Times New Roman"/>
              <a:cs typeface="Times New Roman"/>
              <a:sym typeface="Times New Roman"/>
            </a:endParaRPr>
          </a:p>
          <a:p>
            <a:pPr marL="457200" lvl="1" indent="0" algn="l" rtl="0">
              <a:spcBef>
                <a:spcPts val="1000"/>
              </a:spcBef>
              <a:spcAft>
                <a:spcPts val="0"/>
              </a:spcAft>
              <a:buSzPts val="1440"/>
              <a:buNone/>
            </a:pPr>
            <a:endParaRPr sz="1800">
              <a:latin typeface="Times New Roman"/>
              <a:ea typeface="Times New Roman"/>
              <a:cs typeface="Times New Roman"/>
              <a:sym typeface="Times New Roman"/>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Outcomes</a:t>
            </a:r>
            <a:endParaRPr/>
          </a:p>
          <a:p>
            <a:pPr marL="742950" lvl="1" indent="-285750" algn="l" rtl="0">
              <a:spcBef>
                <a:spcPts val="1000"/>
              </a:spcBef>
              <a:spcAft>
                <a:spcPts val="0"/>
              </a:spcAft>
              <a:buSzPts val="1440"/>
              <a:buFont typeface="Arial"/>
              <a:buChar char="•"/>
            </a:pPr>
            <a:r>
              <a:rPr lang="en-US" sz="1800">
                <a:latin typeface="Times New Roman"/>
                <a:ea typeface="Times New Roman"/>
                <a:cs typeface="Times New Roman"/>
                <a:sym typeface="Times New Roman"/>
              </a:rPr>
              <a:t>Analyze the strengths of object oriented programming </a:t>
            </a:r>
            <a:endParaRPr sz="1800">
              <a:latin typeface="Times New Roman"/>
              <a:ea typeface="Times New Roman"/>
              <a:cs typeface="Times New Roman"/>
              <a:sym typeface="Times New Roman"/>
            </a:endParaRPr>
          </a:p>
          <a:p>
            <a:pPr marL="742950" lvl="1" indent="-285750" algn="l" rtl="0">
              <a:spcBef>
                <a:spcPts val="1000"/>
              </a:spcBef>
              <a:spcAft>
                <a:spcPts val="0"/>
              </a:spcAft>
              <a:buSzPts val="1440"/>
              <a:buFont typeface="Arial"/>
              <a:buChar char="•"/>
            </a:pPr>
            <a:r>
              <a:rPr lang="en-US" sz="1800">
                <a:latin typeface="Times New Roman"/>
                <a:ea typeface="Times New Roman"/>
                <a:cs typeface="Times New Roman"/>
                <a:sym typeface="Times New Roman"/>
              </a:rPr>
              <a:t>Apply Object Oriented Programming concepts to solve various computing problems</a:t>
            </a:r>
            <a:endParaRPr sz="1800">
              <a:latin typeface="Times New Roman"/>
              <a:ea typeface="Times New Roman"/>
              <a:cs typeface="Times New Roman"/>
              <a:sym typeface="Times New Roman"/>
            </a:endParaRPr>
          </a:p>
          <a:p>
            <a:pPr marL="457200" lvl="1" indent="0" algn="l" rtl="0">
              <a:spcBef>
                <a:spcPts val="1000"/>
              </a:spcBef>
              <a:spcAft>
                <a:spcPts val="0"/>
              </a:spcAft>
              <a:buSzPts val="1440"/>
              <a:buNone/>
            </a:pPr>
            <a:endParaRPr sz="1800">
              <a:latin typeface="Times New Roman"/>
              <a:ea typeface="Times New Roman"/>
              <a:cs typeface="Times New Roman"/>
              <a:sym typeface="Times New Roman"/>
            </a:endParaRPr>
          </a:p>
          <a:p>
            <a:pPr marL="57150" lvl="0" indent="0" algn="l" rtl="0">
              <a:spcBef>
                <a:spcPts val="1000"/>
              </a:spcBef>
              <a:spcAft>
                <a:spcPts val="0"/>
              </a:spcAft>
              <a:buSzPts val="1440"/>
              <a:buNone/>
            </a:pP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p19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Contents	</a:t>
            </a:r>
            <a:endParaRPr/>
          </a:p>
        </p:txBody>
      </p:sp>
      <p:sp>
        <p:nvSpPr>
          <p:cNvPr id="2070" name="Google Shape;2070;p191"/>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2D Array</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Examples of Array</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Strings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Classes</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2074"/>
        <p:cNvGrpSpPr/>
        <p:nvPr/>
      </p:nvGrpSpPr>
      <p:grpSpPr>
        <a:xfrm>
          <a:off x="0" y="0"/>
          <a:ext cx="0" cy="0"/>
          <a:chOff x="0" y="0"/>
          <a:chExt cx="0" cy="0"/>
        </a:xfrm>
      </p:grpSpPr>
      <p:sp>
        <p:nvSpPr>
          <p:cNvPr id="2075" name="Google Shape;2075;p19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Two Dimensional array(2D)</a:t>
            </a:r>
            <a:endParaRPr/>
          </a:p>
        </p:txBody>
      </p:sp>
      <p:sp>
        <p:nvSpPr>
          <p:cNvPr id="2076" name="Google Shape;2076;p192"/>
          <p:cNvSpPr txBox="1">
            <a:spLocks noGrp="1"/>
          </p:cNvSpPr>
          <p:nvPr>
            <p:ph type="body" idx="1"/>
          </p:nvPr>
        </p:nvSpPr>
        <p:spPr>
          <a:xfrm>
            <a:off x="7535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Two dimensional array resembles a table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Variables or elements are identified by a unique combination of two subscripts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Arrays with two dimensions often represent tables of values consisting of information arranged in rows and columns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Declaration</a:t>
            </a:r>
            <a:endParaRPr/>
          </a:p>
          <a:p>
            <a:pPr marL="0" lvl="0" indent="0" algn="ctr" rtl="0">
              <a:spcBef>
                <a:spcPts val="1000"/>
              </a:spcBef>
              <a:spcAft>
                <a:spcPts val="0"/>
              </a:spcAft>
              <a:buSzPts val="1440"/>
              <a:buNone/>
            </a:pPr>
            <a:r>
              <a:rPr lang="en-US" b="1">
                <a:solidFill>
                  <a:srgbClr val="FF0000"/>
                </a:solidFill>
                <a:latin typeface="Times New Roman"/>
                <a:ea typeface="Times New Roman"/>
                <a:cs typeface="Times New Roman"/>
                <a:sym typeface="Times New Roman"/>
              </a:rPr>
              <a:t>Type arrayName[numberOfRows][numberOfColumn];</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19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Two Dimensional array(2D)- Declaration</a:t>
            </a:r>
            <a:endParaRPr/>
          </a:p>
        </p:txBody>
      </p:sp>
      <p:sp>
        <p:nvSpPr>
          <p:cNvPr id="2082" name="Google Shape;2082;p193"/>
          <p:cNvSpPr txBox="1">
            <a:spLocks noGrp="1"/>
          </p:cNvSpPr>
          <p:nvPr>
            <p:ph type="body" idx="1"/>
          </p:nvPr>
        </p:nvSpPr>
        <p:spPr>
          <a:xfrm>
            <a:off x="677334" y="1930400"/>
            <a:ext cx="8596668" cy="43179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Example</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int x[2][3];</a:t>
            </a:r>
            <a:endParaRPr/>
          </a:p>
          <a:p>
            <a:pPr marL="457200" lvl="1" indent="0" algn="l" rtl="0">
              <a:spcBef>
                <a:spcPts val="1000"/>
              </a:spcBef>
              <a:spcAft>
                <a:spcPts val="0"/>
              </a:spcAft>
              <a:buSzPts val="1440"/>
              <a:buNone/>
            </a:pPr>
            <a:endParaRPr sz="1800">
              <a:latin typeface="Times New Roman"/>
              <a:ea typeface="Times New Roman"/>
              <a:cs typeface="Times New Roman"/>
              <a:sym typeface="Times New Roman"/>
            </a:endParaRPr>
          </a:p>
          <a:p>
            <a:pPr marL="457200" lvl="1" indent="0" algn="l" rtl="0">
              <a:spcBef>
                <a:spcPts val="1000"/>
              </a:spcBef>
              <a:spcAft>
                <a:spcPts val="0"/>
              </a:spcAft>
              <a:buSzPts val="1440"/>
              <a:buNone/>
            </a:pPr>
            <a:endParaRPr sz="1800">
              <a:latin typeface="Times New Roman"/>
              <a:ea typeface="Times New Roman"/>
              <a:cs typeface="Times New Roman"/>
              <a:sym typeface="Times New Roman"/>
            </a:endParaRPr>
          </a:p>
          <a:p>
            <a:pPr marL="457200" lvl="1" indent="0" algn="l" rtl="0">
              <a:spcBef>
                <a:spcPts val="1000"/>
              </a:spcBef>
              <a:spcAft>
                <a:spcPts val="0"/>
              </a:spcAft>
              <a:buSzPts val="1440"/>
              <a:buNone/>
            </a:pPr>
            <a:endParaRPr sz="1800">
              <a:latin typeface="Times New Roman"/>
              <a:ea typeface="Times New Roman"/>
              <a:cs typeface="Times New Roman"/>
              <a:sym typeface="Times New Roman"/>
            </a:endParaRPr>
          </a:p>
          <a:p>
            <a:pPr marL="457200" lvl="1" indent="0" algn="l" rtl="0">
              <a:spcBef>
                <a:spcPts val="1000"/>
              </a:spcBef>
              <a:spcAft>
                <a:spcPts val="0"/>
              </a:spcAft>
              <a:buSzPts val="1440"/>
              <a:buNone/>
            </a:pPr>
            <a:endParaRPr sz="1800">
              <a:latin typeface="Times New Roman"/>
              <a:ea typeface="Times New Roman"/>
              <a:cs typeface="Times New Roman"/>
              <a:sym typeface="Times New Roman"/>
            </a:endParaRPr>
          </a:p>
          <a:p>
            <a:pPr marL="457200" lvl="1" indent="0" algn="l" rtl="0">
              <a:spcBef>
                <a:spcPts val="1000"/>
              </a:spcBef>
              <a:spcAft>
                <a:spcPts val="0"/>
              </a:spcAft>
              <a:buSzPts val="1440"/>
              <a:buNone/>
            </a:pPr>
            <a:endParaRPr sz="1800">
              <a:latin typeface="Times New Roman"/>
              <a:ea typeface="Times New Roman"/>
              <a:cs typeface="Times New Roman"/>
              <a:sym typeface="Times New Roman"/>
            </a:endParaRPr>
          </a:p>
          <a:p>
            <a:pPr marL="400050" lvl="0" indent="-241300" algn="l" rtl="0">
              <a:spcBef>
                <a:spcPts val="1000"/>
              </a:spcBef>
              <a:spcAft>
                <a:spcPts val="0"/>
              </a:spcAft>
              <a:buSzPts val="1600"/>
              <a:buNone/>
            </a:pPr>
            <a:endParaRPr sz="2000">
              <a:latin typeface="Times New Roman"/>
              <a:ea typeface="Times New Roman"/>
              <a:cs typeface="Times New Roman"/>
              <a:sym typeface="Times New Roman"/>
            </a:endParaRPr>
          </a:p>
          <a:p>
            <a:pPr marL="400050" lvl="0" indent="-342900" algn="l" rtl="0">
              <a:spcBef>
                <a:spcPts val="1000"/>
              </a:spcBef>
              <a:spcAft>
                <a:spcPts val="0"/>
              </a:spcAft>
              <a:buSzPts val="1600"/>
              <a:buChar char="►"/>
            </a:pPr>
            <a:r>
              <a:rPr lang="en-US" sz="2000">
                <a:latin typeface="Times New Roman"/>
                <a:ea typeface="Times New Roman"/>
                <a:cs typeface="Times New Roman"/>
                <a:sym typeface="Times New Roman"/>
              </a:rPr>
              <a:t>int x[2][3]={2,4,5,9,6,7};</a:t>
            </a:r>
            <a:endParaRPr/>
          </a:p>
          <a:p>
            <a:pPr marL="400050" lvl="0" indent="-342900" algn="l" rtl="0">
              <a:spcBef>
                <a:spcPts val="1000"/>
              </a:spcBef>
              <a:spcAft>
                <a:spcPts val="0"/>
              </a:spcAft>
              <a:buSzPts val="1600"/>
              <a:buChar char="►"/>
            </a:pPr>
            <a:r>
              <a:rPr lang="en-US" sz="2000">
                <a:latin typeface="Times New Roman"/>
                <a:ea typeface="Times New Roman"/>
                <a:cs typeface="Times New Roman"/>
                <a:sym typeface="Times New Roman"/>
              </a:rPr>
              <a:t>int x[2][3]={{2,4,5},{9,6,7}};</a:t>
            </a:r>
            <a:endParaRPr/>
          </a:p>
        </p:txBody>
      </p:sp>
      <p:graphicFrame>
        <p:nvGraphicFramePr>
          <p:cNvPr id="2083" name="Google Shape;2083;p193"/>
          <p:cNvGraphicFramePr/>
          <p:nvPr/>
        </p:nvGraphicFramePr>
        <p:xfrm>
          <a:off x="2623735" y="3429000"/>
          <a:ext cx="3483450" cy="741700"/>
        </p:xfrm>
        <a:graphic>
          <a:graphicData uri="http://schemas.openxmlformats.org/drawingml/2006/table">
            <a:tbl>
              <a:tblPr firstRow="1" bandRow="1">
                <a:noFill/>
                <a:tableStyleId>{3F33FD61-A2B3-4BDE-A56A-78C5D0BF4137}</a:tableStyleId>
              </a:tblPr>
              <a:tblGrid>
                <a:gridCol w="1161150"/>
                <a:gridCol w="1161150"/>
                <a:gridCol w="1161150"/>
              </a:tblGrid>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x[0][0]</a:t>
                      </a:r>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x[0][1]</a:t>
                      </a:r>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x[0][2]</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x[1][0]</a:t>
                      </a:r>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x[1][1]</a:t>
                      </a:r>
                      <a:endParaRPr/>
                    </a:p>
                  </a:txBody>
                  <a:tcPr marL="91450" marR="91450" marT="45725" marB="45725"/>
                </a:tc>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x[1][2]</a:t>
                      </a:r>
                      <a:endParaRPr/>
                    </a:p>
                  </a:txBody>
                  <a:tcPr marL="91450" marR="91450" marT="45725" marB="45725"/>
                </a:tc>
              </a:tr>
            </a:tbl>
          </a:graphicData>
        </a:graphic>
      </p:graphicFrame>
      <p:sp>
        <p:nvSpPr>
          <p:cNvPr id="2084" name="Google Shape;2084;p193"/>
          <p:cNvSpPr txBox="1"/>
          <p:nvPr/>
        </p:nvSpPr>
        <p:spPr>
          <a:xfrm>
            <a:off x="3844526" y="3027288"/>
            <a:ext cx="11311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Times New Roman"/>
                <a:ea typeface="Times New Roman"/>
                <a:cs typeface="Times New Roman"/>
                <a:sym typeface="Times New Roman"/>
              </a:rPr>
              <a:t>Column 1</a:t>
            </a:r>
            <a:endParaRPr/>
          </a:p>
        </p:txBody>
      </p:sp>
      <p:sp>
        <p:nvSpPr>
          <p:cNvPr id="2085" name="Google Shape;2085;p193"/>
          <p:cNvSpPr txBox="1"/>
          <p:nvPr/>
        </p:nvSpPr>
        <p:spPr>
          <a:xfrm>
            <a:off x="4964858" y="3058867"/>
            <a:ext cx="11311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Times New Roman"/>
                <a:ea typeface="Times New Roman"/>
                <a:cs typeface="Times New Roman"/>
                <a:sym typeface="Times New Roman"/>
              </a:rPr>
              <a:t>Column 2</a:t>
            </a:r>
            <a:endParaRPr/>
          </a:p>
        </p:txBody>
      </p:sp>
      <p:sp>
        <p:nvSpPr>
          <p:cNvPr id="2086" name="Google Shape;2086;p193"/>
          <p:cNvSpPr txBox="1"/>
          <p:nvPr/>
        </p:nvSpPr>
        <p:spPr>
          <a:xfrm>
            <a:off x="2623735" y="3027288"/>
            <a:ext cx="113114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Times New Roman"/>
                <a:ea typeface="Times New Roman"/>
                <a:cs typeface="Times New Roman"/>
                <a:sym typeface="Times New Roman"/>
              </a:rPr>
              <a:t>Column 0</a:t>
            </a:r>
            <a:endParaRPr/>
          </a:p>
        </p:txBody>
      </p:sp>
      <p:sp>
        <p:nvSpPr>
          <p:cNvPr id="2087" name="Google Shape;2087;p193"/>
          <p:cNvSpPr txBox="1"/>
          <p:nvPr/>
        </p:nvSpPr>
        <p:spPr>
          <a:xfrm>
            <a:off x="1656523" y="3422523"/>
            <a:ext cx="112691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Times New Roman"/>
                <a:ea typeface="Times New Roman"/>
                <a:cs typeface="Times New Roman"/>
                <a:sym typeface="Times New Roman"/>
              </a:rPr>
              <a:t>Row 0</a:t>
            </a:r>
            <a:endParaRPr/>
          </a:p>
        </p:txBody>
      </p:sp>
      <p:sp>
        <p:nvSpPr>
          <p:cNvPr id="2088" name="Google Shape;2088;p193"/>
          <p:cNvSpPr txBox="1"/>
          <p:nvPr/>
        </p:nvSpPr>
        <p:spPr>
          <a:xfrm>
            <a:off x="1656523" y="3889017"/>
            <a:ext cx="112691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FF0000"/>
                </a:solidFill>
                <a:latin typeface="Times New Roman"/>
                <a:ea typeface="Times New Roman"/>
                <a:cs typeface="Times New Roman"/>
                <a:sym typeface="Times New Roman"/>
              </a:rPr>
              <a:t>Row 1</a:t>
            </a:r>
            <a:endParaRPr/>
          </a:p>
        </p:txBody>
      </p:sp>
      <p:grpSp>
        <p:nvGrpSpPr>
          <p:cNvPr id="2089" name="Google Shape;2089;p193"/>
          <p:cNvGrpSpPr/>
          <p:nvPr/>
        </p:nvGrpSpPr>
        <p:grpSpPr>
          <a:xfrm>
            <a:off x="4401836" y="4058294"/>
            <a:ext cx="846025" cy="1160892"/>
            <a:chOff x="4401836" y="4058294"/>
            <a:chExt cx="846025" cy="1160892"/>
          </a:xfrm>
        </p:grpSpPr>
        <p:cxnSp>
          <p:nvCxnSpPr>
            <p:cNvPr id="2090" name="Google Shape;2090;p193"/>
            <p:cNvCxnSpPr/>
            <p:nvPr/>
          </p:nvCxnSpPr>
          <p:spPr>
            <a:xfrm rot="10800000" flipH="1">
              <a:off x="4823791" y="4058294"/>
              <a:ext cx="424070" cy="619723"/>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091" name="Google Shape;2091;p193"/>
            <p:cNvSpPr txBox="1"/>
            <p:nvPr/>
          </p:nvSpPr>
          <p:spPr>
            <a:xfrm>
              <a:off x="4401836" y="4572855"/>
              <a:ext cx="8439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Row Index</a:t>
              </a:r>
              <a:endParaRPr/>
            </a:p>
          </p:txBody>
        </p:sp>
      </p:grpSp>
      <p:grpSp>
        <p:nvGrpSpPr>
          <p:cNvPr id="2092" name="Google Shape;2092;p193"/>
          <p:cNvGrpSpPr/>
          <p:nvPr/>
        </p:nvGrpSpPr>
        <p:grpSpPr>
          <a:xfrm>
            <a:off x="5526592" y="4058294"/>
            <a:ext cx="1258520" cy="1160892"/>
            <a:chOff x="5526592" y="4058294"/>
            <a:chExt cx="1258520" cy="1160892"/>
          </a:xfrm>
        </p:grpSpPr>
        <p:cxnSp>
          <p:nvCxnSpPr>
            <p:cNvPr id="2093" name="Google Shape;2093;p193"/>
            <p:cNvCxnSpPr/>
            <p:nvPr/>
          </p:nvCxnSpPr>
          <p:spPr>
            <a:xfrm rot="10800000">
              <a:off x="5526592" y="4058294"/>
              <a:ext cx="569408" cy="619723"/>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094" name="Google Shape;2094;p193"/>
            <p:cNvSpPr txBox="1"/>
            <p:nvPr/>
          </p:nvSpPr>
          <p:spPr>
            <a:xfrm>
              <a:off x="5752883" y="4572855"/>
              <a:ext cx="103222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Column Index</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2098"/>
        <p:cNvGrpSpPr/>
        <p:nvPr/>
      </p:nvGrpSpPr>
      <p:grpSpPr>
        <a:xfrm>
          <a:off x="0" y="0"/>
          <a:ext cx="0" cy="0"/>
          <a:chOff x="0" y="0"/>
          <a:chExt cx="0" cy="0"/>
        </a:xfrm>
      </p:grpSpPr>
      <p:sp>
        <p:nvSpPr>
          <p:cNvPr id="2099" name="Google Shape;2099;p194"/>
          <p:cNvSpPr txBox="1">
            <a:spLocks noGrp="1"/>
          </p:cNvSpPr>
          <p:nvPr>
            <p:ph type="title"/>
          </p:nvPr>
        </p:nvSpPr>
        <p:spPr>
          <a:xfrm>
            <a:off x="677334" y="284922"/>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Display a Matrix</a:t>
            </a:r>
            <a:endParaRPr/>
          </a:p>
        </p:txBody>
      </p:sp>
      <p:sp>
        <p:nvSpPr>
          <p:cNvPr id="2100" name="Google Shape;2100;p194"/>
          <p:cNvSpPr txBox="1">
            <a:spLocks noGrp="1"/>
          </p:cNvSpPr>
          <p:nvPr>
            <p:ph type="body" idx="1"/>
          </p:nvPr>
        </p:nvSpPr>
        <p:spPr>
          <a:xfrm>
            <a:off x="677334" y="1404731"/>
            <a:ext cx="8596668" cy="516834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int main(){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int mat[5][5],row, col, i, j;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cout&lt;&lt;"Enter the number of rows and columns";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cin&gt;&gt;row&gt;&gt;col;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cout&lt;&lt;"Enter the elements of matrices";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for(i=0;i&lt;row;i++)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for(j=0;j&lt;col;j++)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cin&gt;&gt;mat[i][j];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cout&lt;&lt;"Matrix one is:\n";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for(i=0;i&lt;row;i++)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for(j=0;j&lt;col;j++)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cout&lt;&lt;mat[i][j]&lt;&lt;"\t";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cout&lt;&lt;"\n";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return 0;</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geca8d4a9fa_0_65"/>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Practice Problem</a:t>
            </a:r>
            <a:endParaRPr/>
          </a:p>
        </p:txBody>
      </p:sp>
      <p:sp>
        <p:nvSpPr>
          <p:cNvPr id="2107" name="Google Shape;2107;geca8d4a9fa_0_65"/>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45440" algn="l" rtl="0">
              <a:spcBef>
                <a:spcPts val="1000"/>
              </a:spcBef>
              <a:spcAft>
                <a:spcPts val="0"/>
              </a:spcAft>
              <a:buSzPts val="1840"/>
              <a:buAutoNum type="arabicPeriod"/>
            </a:pPr>
            <a:r>
              <a:rPr lang="en-US" sz="1450">
                <a:solidFill>
                  <a:schemeClr val="dk1"/>
                </a:solidFill>
                <a:highlight>
                  <a:schemeClr val="lt1"/>
                </a:highlight>
                <a:latin typeface="Times New Roman"/>
                <a:ea typeface="Times New Roman"/>
                <a:cs typeface="Times New Roman"/>
                <a:sym typeface="Times New Roman"/>
              </a:rPr>
              <a:t>C++ program for the addition of two matrix</a:t>
            </a:r>
            <a:endParaRPr sz="220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2111"/>
        <p:cNvGrpSpPr/>
        <p:nvPr/>
      </p:nvGrpSpPr>
      <p:grpSpPr>
        <a:xfrm>
          <a:off x="0" y="0"/>
          <a:ext cx="0" cy="0"/>
          <a:chOff x="0" y="0"/>
          <a:chExt cx="0" cy="0"/>
        </a:xfrm>
      </p:grpSpPr>
      <p:sp>
        <p:nvSpPr>
          <p:cNvPr id="2112" name="Google Shape;2112;p19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Strings</a:t>
            </a:r>
            <a:endParaRPr/>
          </a:p>
        </p:txBody>
      </p:sp>
      <p:sp>
        <p:nvSpPr>
          <p:cNvPr id="2113" name="Google Shape;2113;p195"/>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 string is a sequence of character</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Every string is terminated by a null character (‘\0’)</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To manipulate easy ANSI committee added a new class called string</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allows us to define objects of string type and they can be used as built in data types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The programmer should include the &lt;string.h&gt; header file</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p196"/>
          <p:cNvSpPr txBox="1">
            <a:spLocks noGrp="1"/>
          </p:cNvSpPr>
          <p:nvPr>
            <p:ph type="title"/>
          </p:nvPr>
        </p:nvSpPr>
        <p:spPr>
          <a:xfrm>
            <a:off x="677690" y="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String manipulation functions</a:t>
            </a:r>
            <a:endParaRPr/>
          </a:p>
        </p:txBody>
      </p:sp>
      <p:graphicFrame>
        <p:nvGraphicFramePr>
          <p:cNvPr id="2119" name="Google Shape;2119;p196"/>
          <p:cNvGraphicFramePr/>
          <p:nvPr/>
        </p:nvGraphicFramePr>
        <p:xfrm>
          <a:off x="677690" y="755374"/>
          <a:ext cx="8596650" cy="5963600"/>
        </p:xfrm>
        <a:graphic>
          <a:graphicData uri="http://schemas.openxmlformats.org/drawingml/2006/table">
            <a:tbl>
              <a:tblPr firstRow="1" bandRow="1">
                <a:noFill/>
                <a:tableStyleId>{E722064C-C332-411B-9B47-4BDE49AED124}</a:tableStyleId>
              </a:tblPr>
              <a:tblGrid>
                <a:gridCol w="1948850"/>
                <a:gridCol w="6647800"/>
              </a:tblGrid>
              <a:tr h="350800">
                <a:tc>
                  <a:txBody>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Function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task</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append()</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Adds one string at the end of another string</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assign() </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Assigns a specified part of string</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at() </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Access a characters located at given location</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begin()</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returns a reference to the beginning of a string</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capacity() </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calculates the total elements that can be stored</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compare() </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compares two strings</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empty()</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returns false if the string is not empty, otherwise true</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end() </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returns a reference to the termination of string</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erase()</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erases the specified character</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find() </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finds the given sub string in the source string</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insert()</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inserts a character at the given location </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length()</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calculates the total number of elements in string</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 replace()</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substitutes the specified character with the given string</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resize()</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modifies the size of the string as specified</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 size() </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provides the number of character n the string</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0800">
                <a:tc>
                  <a:txBody>
                    <a:bodyPr/>
                    <a:lstStyle/>
                    <a:p>
                      <a:pPr marL="0" marR="0" lvl="0" indent="0" algn="l" rtl="0">
                        <a:spcBef>
                          <a:spcPts val="0"/>
                        </a:spcBef>
                        <a:spcAft>
                          <a:spcPts val="0"/>
                        </a:spcAft>
                        <a:buNone/>
                      </a:pPr>
                      <a:r>
                        <a:rPr lang="en-US" sz="1600" b="0" i="0">
                          <a:solidFill>
                            <a:schemeClr val="dk1"/>
                          </a:solidFill>
                          <a:latin typeface="Times New Roman"/>
                          <a:ea typeface="Times New Roman"/>
                          <a:cs typeface="Times New Roman"/>
                          <a:sym typeface="Times New Roman"/>
                        </a:rPr>
                        <a:t>swap()</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solidFill>
                            <a:schemeClr val="dk1"/>
                          </a:solidFill>
                          <a:latin typeface="Times New Roman"/>
                          <a:ea typeface="Times New Roman"/>
                          <a:cs typeface="Times New Roman"/>
                          <a:sym typeface="Times New Roman"/>
                        </a:rPr>
                        <a:t>Exchanges the given string with another string</a:t>
                      </a:r>
                      <a:endParaRPr sz="1600">
                        <a:solidFill>
                          <a:schemeClr val="dk1"/>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2123"/>
        <p:cNvGrpSpPr/>
        <p:nvPr/>
      </p:nvGrpSpPr>
      <p:grpSpPr>
        <a:xfrm>
          <a:off x="0" y="0"/>
          <a:ext cx="0" cy="0"/>
          <a:chOff x="0" y="0"/>
          <a:chExt cx="0" cy="0"/>
        </a:xfrm>
      </p:grpSpPr>
      <p:sp>
        <p:nvSpPr>
          <p:cNvPr id="2124" name="Google Shape;2124;p197"/>
          <p:cNvSpPr txBox="1">
            <a:spLocks noGrp="1"/>
          </p:cNvSpPr>
          <p:nvPr>
            <p:ph type="title"/>
          </p:nvPr>
        </p:nvSpPr>
        <p:spPr>
          <a:xfrm>
            <a:off x="677506" y="265043"/>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String Relational Operators</a:t>
            </a:r>
            <a:endParaRPr/>
          </a:p>
        </p:txBody>
      </p:sp>
      <p:graphicFrame>
        <p:nvGraphicFramePr>
          <p:cNvPr id="2125" name="Google Shape;2125;p197"/>
          <p:cNvGraphicFramePr/>
          <p:nvPr/>
        </p:nvGraphicFramePr>
        <p:xfrm>
          <a:off x="1809393" y="1453985"/>
          <a:ext cx="6014825" cy="4821050"/>
        </p:xfrm>
        <a:graphic>
          <a:graphicData uri="http://schemas.openxmlformats.org/drawingml/2006/table">
            <a:tbl>
              <a:tblPr firstRow="1" bandRow="1">
                <a:noFill/>
                <a:tableStyleId>{E722064C-C332-411B-9B47-4BDE49AED124}</a:tableStyleId>
              </a:tblPr>
              <a:tblGrid>
                <a:gridCol w="2317475"/>
                <a:gridCol w="3697350"/>
              </a:tblGrid>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Operator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Working</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Assignment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Joining two or more strings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Concatenation and assignment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Equality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Not equal to</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&lt;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Less than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&lt;=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Less than or equal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Greater than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Greater than or equal</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Subscription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&lt;&lt;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Insertion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&gt;&gt;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Extraction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0" name="Google Shape;2130;p19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Calculate the length of string</a:t>
            </a:r>
            <a:endParaRPr/>
          </a:p>
        </p:txBody>
      </p:sp>
      <p:sp>
        <p:nvSpPr>
          <p:cNvPr id="2131" name="Google Shape;2131;p198"/>
          <p:cNvSpPr txBox="1">
            <a:spLocks noGrp="1"/>
          </p:cNvSpPr>
          <p:nvPr>
            <p:ph type="body" idx="1"/>
          </p:nvPr>
        </p:nvSpPr>
        <p:spPr>
          <a:xfrm>
            <a:off x="677334" y="1828801"/>
            <a:ext cx="9770172" cy="4212562"/>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920"/>
              <a:buNone/>
            </a:pPr>
            <a:r>
              <a:rPr lang="en-US" sz="2400">
                <a:latin typeface="Times New Roman"/>
                <a:ea typeface="Times New Roman"/>
                <a:cs typeface="Times New Roman"/>
                <a:sym typeface="Times New Roman"/>
              </a:rPr>
              <a:t>#include&lt;string.h&gt;</a:t>
            </a:r>
            <a:endParaRPr/>
          </a:p>
          <a:p>
            <a:pPr marL="0" lvl="0" indent="0" algn="l" rtl="0">
              <a:spcBef>
                <a:spcPts val="0"/>
              </a:spcBef>
              <a:spcAft>
                <a:spcPts val="0"/>
              </a:spcAft>
              <a:buSzPts val="1920"/>
              <a:buNone/>
            </a:pPr>
            <a:r>
              <a:rPr lang="en-US" sz="2400">
                <a:latin typeface="Times New Roman"/>
                <a:ea typeface="Times New Roman"/>
                <a:cs typeface="Times New Roman"/>
                <a:sym typeface="Times New Roman"/>
              </a:rPr>
              <a:t>#include&lt;iostream&gt;</a:t>
            </a:r>
            <a:endParaRPr/>
          </a:p>
          <a:p>
            <a:pPr marL="0" lvl="0" indent="0" algn="l" rtl="0">
              <a:spcBef>
                <a:spcPts val="0"/>
              </a:spcBef>
              <a:spcAft>
                <a:spcPts val="0"/>
              </a:spcAft>
              <a:buSzPts val="1920"/>
              <a:buNone/>
            </a:pPr>
            <a:r>
              <a:rPr lang="en-US" sz="2400">
                <a:latin typeface="Times New Roman"/>
                <a:ea typeface="Times New Roman"/>
                <a:cs typeface="Times New Roman"/>
                <a:sym typeface="Times New Roman"/>
              </a:rPr>
              <a:t>using namespace std; </a:t>
            </a:r>
            <a:endParaRPr/>
          </a:p>
          <a:p>
            <a:pPr marL="0" lvl="0" indent="0" algn="l" rtl="0">
              <a:spcBef>
                <a:spcPts val="0"/>
              </a:spcBef>
              <a:spcAft>
                <a:spcPts val="0"/>
              </a:spcAft>
              <a:buSzPts val="1920"/>
              <a:buNone/>
            </a:pPr>
            <a:r>
              <a:rPr lang="en-US" sz="2400">
                <a:latin typeface="Times New Roman"/>
                <a:ea typeface="Times New Roman"/>
                <a:cs typeface="Times New Roman"/>
                <a:sym typeface="Times New Roman"/>
              </a:rPr>
              <a:t>int main() </a:t>
            </a:r>
            <a:endParaRPr/>
          </a:p>
          <a:p>
            <a:pPr marL="0" lvl="0" indent="0" algn="l" rtl="0">
              <a:spcBef>
                <a:spcPts val="0"/>
              </a:spcBef>
              <a:spcAft>
                <a:spcPts val="0"/>
              </a:spcAft>
              <a:buSzPts val="1920"/>
              <a:buNone/>
            </a:pPr>
            <a:r>
              <a:rPr lang="en-US" sz="2400">
                <a:latin typeface="Times New Roman"/>
                <a:ea typeface="Times New Roman"/>
                <a:cs typeface="Times New Roman"/>
                <a:sym typeface="Times New Roman"/>
              </a:rPr>
              <a:t>{ </a:t>
            </a:r>
            <a:endParaRPr/>
          </a:p>
          <a:p>
            <a:pPr marL="0" lvl="0" indent="0" algn="l" rtl="0">
              <a:spcBef>
                <a:spcPts val="0"/>
              </a:spcBef>
              <a:spcAft>
                <a:spcPts val="0"/>
              </a:spcAft>
              <a:buSzPts val="1920"/>
              <a:buNone/>
            </a:pPr>
            <a:r>
              <a:rPr lang="en-US" sz="2400">
                <a:latin typeface="Times New Roman"/>
                <a:ea typeface="Times New Roman"/>
                <a:cs typeface="Times New Roman"/>
                <a:sym typeface="Times New Roman"/>
              </a:rPr>
              <a:t>	string small; </a:t>
            </a:r>
            <a:endParaRPr/>
          </a:p>
          <a:p>
            <a:pPr marL="0" lvl="0" indent="0" algn="l" rtl="0">
              <a:spcBef>
                <a:spcPts val="0"/>
              </a:spcBef>
              <a:spcAft>
                <a:spcPts val="0"/>
              </a:spcAft>
              <a:buSzPts val="1920"/>
              <a:buNone/>
            </a:pPr>
            <a:r>
              <a:rPr lang="en-US" sz="2400">
                <a:latin typeface="Times New Roman"/>
                <a:ea typeface="Times New Roman"/>
                <a:cs typeface="Times New Roman"/>
                <a:sym typeface="Times New Roman"/>
              </a:rPr>
              <a:t>	small = "I am short"; </a:t>
            </a:r>
            <a:endParaRPr/>
          </a:p>
          <a:p>
            <a:pPr marL="0" lvl="0" indent="0" algn="l" rtl="0">
              <a:spcBef>
                <a:spcPts val="0"/>
              </a:spcBef>
              <a:spcAft>
                <a:spcPts val="0"/>
              </a:spcAft>
              <a:buSzPts val="1920"/>
              <a:buNone/>
            </a:pPr>
            <a:r>
              <a:rPr lang="en-US" sz="2400">
                <a:latin typeface="Times New Roman"/>
                <a:ea typeface="Times New Roman"/>
                <a:cs typeface="Times New Roman"/>
                <a:sym typeface="Times New Roman"/>
              </a:rPr>
              <a:t>	cout &lt;&lt; "The short string is " &lt;&lt; small.length() &lt;&lt; " characters." &lt;&lt; endl;</a:t>
            </a:r>
            <a:endParaRPr/>
          </a:p>
          <a:p>
            <a:pPr marL="0" lvl="0" indent="0" algn="l" rtl="0">
              <a:spcBef>
                <a:spcPts val="0"/>
              </a:spcBef>
              <a:spcAft>
                <a:spcPts val="0"/>
              </a:spcAft>
              <a:buSzPts val="1920"/>
              <a:buNone/>
            </a:pPr>
            <a:r>
              <a:rPr lang="en-US" sz="2400">
                <a:latin typeface="Times New Roman"/>
                <a:ea typeface="Times New Roman"/>
                <a:cs typeface="Times New Roman"/>
                <a:sym typeface="Times New Roman"/>
              </a:rPr>
              <a:t>	return 0; </a:t>
            </a:r>
            <a:endParaRPr/>
          </a:p>
          <a:p>
            <a:pPr marL="0" lvl="0" indent="0" algn="l" rtl="0">
              <a:spcBef>
                <a:spcPts val="0"/>
              </a:spcBef>
              <a:spcAft>
                <a:spcPts val="0"/>
              </a:spcAft>
              <a:buSzPts val="1920"/>
              <a:buNone/>
            </a:pPr>
            <a:r>
              <a:rPr lang="en-US" sz="2400">
                <a:latin typeface="Times New Roman"/>
                <a:ea typeface="Times New Roman"/>
                <a:cs typeface="Times New Roman"/>
                <a:sym typeface="Times New Roman"/>
              </a:rPr>
              <a:t>}</a:t>
            </a:r>
            <a:endParaRPr sz="2400">
              <a:latin typeface="Times New Roman"/>
              <a:ea typeface="Times New Roman"/>
              <a:cs typeface="Times New Roman"/>
              <a:sym typeface="Times New Roman"/>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19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Inserting string using insert()</a:t>
            </a:r>
            <a:endParaRPr/>
          </a:p>
        </p:txBody>
      </p:sp>
      <p:sp>
        <p:nvSpPr>
          <p:cNvPr id="2137" name="Google Shape;2137;p199"/>
          <p:cNvSpPr txBox="1">
            <a:spLocks noGrp="1"/>
          </p:cNvSpPr>
          <p:nvPr>
            <p:ph type="body" idx="1"/>
          </p:nvPr>
        </p:nvSpPr>
        <p:spPr>
          <a:xfrm>
            <a:off x="677334" y="1305480"/>
            <a:ext cx="8596668" cy="5373616"/>
          </a:xfrm>
          <a:prstGeom prst="rect">
            <a:avLst/>
          </a:prstGeom>
          <a:noFill/>
          <a:ln>
            <a:noFill/>
          </a:ln>
        </p:spPr>
        <p:txBody>
          <a:bodyPr spcFirstLastPara="1" wrap="square" lIns="91425" tIns="45700" rIns="91425" bIns="45700" anchor="t" anchorCtr="0">
            <a:normAutofit fontScale="40000" lnSpcReduction="20000"/>
          </a:bodyPr>
          <a:lstStyle/>
          <a:p>
            <a:pPr marL="0" lvl="0" indent="0" algn="l" rtl="0">
              <a:spcBef>
                <a:spcPts val="0"/>
              </a:spcBef>
              <a:spcAft>
                <a:spcPts val="0"/>
              </a:spcAft>
              <a:buSzPct val="80000"/>
              <a:buNone/>
            </a:pPr>
            <a:r>
              <a:rPr lang="en-US" sz="4500">
                <a:latin typeface="Times New Roman"/>
                <a:ea typeface="Times New Roman"/>
                <a:cs typeface="Times New Roman"/>
                <a:sym typeface="Times New Roman"/>
              </a:rPr>
              <a:t>#include&lt;string.h&gt;</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#include&lt;iostream&gt;</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using namespace std; </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int main() </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string s1(“Hello”);</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string s2(“Hi”);</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cout&lt;&lt;“s1:”&lt;&lt;s1&lt;&lt;endl;</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cout&lt;&lt;“s2:”&lt;&lt;s2&lt;&lt;endl;</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cout&lt;&lt;“After Insertion:”&lt;&lt;endl;</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s1.insert(3, s2);</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cout&lt;&lt;“s1:”&lt;&lt;s1&lt;&lt;endl;</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cout&lt;&lt;“s2:”&lt;&lt;s2&lt;&lt;endl;</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	return 0;</a:t>
            </a:r>
            <a:endParaRPr/>
          </a:p>
          <a:p>
            <a:pPr marL="0" lvl="0" indent="0" algn="l" rtl="0">
              <a:spcBef>
                <a:spcPts val="1000"/>
              </a:spcBef>
              <a:spcAft>
                <a:spcPts val="0"/>
              </a:spcAft>
              <a:buSzPct val="80000"/>
              <a:buNone/>
            </a:pPr>
            <a:r>
              <a:rPr lang="en-US" sz="4500">
                <a:latin typeface="Times New Roman"/>
                <a:ea typeface="Times New Roman"/>
                <a:cs typeface="Times New Roman"/>
                <a:sym typeface="Times New Roman"/>
              </a:rPr>
              <a:t>}</a:t>
            </a:r>
            <a:endParaRPr/>
          </a:p>
          <a:p>
            <a:pPr marL="0" lvl="0" indent="0" algn="l" rtl="0">
              <a:spcBef>
                <a:spcPts val="1000"/>
              </a:spcBef>
              <a:spcAft>
                <a:spcPts val="0"/>
              </a:spcAft>
              <a:buSzPct val="80000"/>
              <a:buNone/>
            </a:pPr>
            <a:endParaRPr sz="24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2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Contents	</a:t>
            </a:r>
            <a:endParaRPr/>
          </a:p>
        </p:txBody>
      </p:sp>
      <p:sp>
        <p:nvSpPr>
          <p:cNvPr id="550" name="Google Shape;550;p22"/>
          <p:cNvSpPr txBox="1">
            <a:spLocks noGrp="1"/>
          </p:cNvSpPr>
          <p:nvPr>
            <p:ph type="body" idx="1"/>
          </p:nvPr>
        </p:nvSpPr>
        <p:spPr>
          <a:xfrm>
            <a:off x="691189" y="1772662"/>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sz="2000">
                <a:latin typeface="Times New Roman"/>
                <a:ea typeface="Times New Roman"/>
                <a:cs typeface="Times New Roman"/>
                <a:sym typeface="Times New Roman"/>
              </a:rPr>
              <a:t>Procedural Oriented Programming</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Need of Object Oriented Programming</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Object Oriented Programming Paradigms</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Features of Object Oriented Programming</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Benefits of Object oriented Programming</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Object Oriented Language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Applications of Object oriented Programming</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Introduction of C++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Application of C++ </a:t>
            </a:r>
            <a:endParaRPr/>
          </a:p>
          <a:p>
            <a:pPr marL="342900" lvl="0" indent="-241300" algn="l" rtl="0">
              <a:spcBef>
                <a:spcPts val="1000"/>
              </a:spcBef>
              <a:spcAft>
                <a:spcPts val="0"/>
              </a:spcAft>
              <a:buSzPts val="1600"/>
              <a:buNone/>
            </a:pPr>
            <a:endParaRPr sz="20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20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Relational Operations on string objects</a:t>
            </a:r>
            <a:endParaRPr/>
          </a:p>
        </p:txBody>
      </p:sp>
      <p:sp>
        <p:nvSpPr>
          <p:cNvPr id="2143" name="Google Shape;2143;p200"/>
          <p:cNvSpPr txBox="1">
            <a:spLocks noGrp="1"/>
          </p:cNvSpPr>
          <p:nvPr>
            <p:ph type="body" idx="1"/>
          </p:nvPr>
        </p:nvSpPr>
        <p:spPr>
          <a:xfrm>
            <a:off x="385786" y="1930401"/>
            <a:ext cx="5339153" cy="4317999"/>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#include&lt;string.h&gt;</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#include&lt;iostream&gt;</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using namespace std;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int main()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string s1("Hello");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string s2("World");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string s3=s1+s2;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if(s1!=s2)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cout&lt;&lt;s1&lt;&lt;" is not equal to"&lt;&lt;s2&lt;&lt;endl;	if(s1&gt;s2)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cout&lt;&lt;s1&lt;&lt;" is greater than"&lt;&lt;s2&lt;&lt;endl;	else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cout&lt;&lt;s2&lt;&lt;" is greater than"&lt;&lt;s1&lt;&lt;endl;	if(s3 == s1+s2)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cout&lt;&lt;s3&lt;&lt;"  is equal to "&lt;&lt;s1+s2&lt;&lt;endl;</a:t>
            </a:r>
            <a:endParaRPr>
              <a:latin typeface="Times New Roman"/>
              <a:ea typeface="Times New Roman"/>
              <a:cs typeface="Times New Roman"/>
              <a:sym typeface="Times New Roman"/>
            </a:endParaRPr>
          </a:p>
        </p:txBody>
      </p:sp>
      <p:sp>
        <p:nvSpPr>
          <p:cNvPr id="2144" name="Google Shape;2144;p200"/>
          <p:cNvSpPr txBox="1"/>
          <p:nvPr/>
        </p:nvSpPr>
        <p:spPr>
          <a:xfrm>
            <a:off x="6467063" y="1912729"/>
            <a:ext cx="4041913"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x = s1.compare(s2);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if(x==0)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cout&lt;&lt;s1&lt;&lt;" = "&lt;&lt;s2&lt;&lt;endl;</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else if(x&gt;0)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cout&lt;&lt;s1&lt;&lt;" &gt; "&lt;&lt;s2&lt;&lt;endl;</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else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cout&lt;&lt;s1&lt;&lt;" &lt; "&lt;&lt;s2&lt;&lt;endl;</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return 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sp>
        <p:nvSpPr>
          <p:cNvPr id="2149" name="Google Shape;2149;p20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Comparing and swapping the two string</a:t>
            </a:r>
            <a:endParaRPr/>
          </a:p>
        </p:txBody>
      </p:sp>
      <p:sp>
        <p:nvSpPr>
          <p:cNvPr id="2150" name="Google Shape;2150;p201"/>
          <p:cNvSpPr txBox="1">
            <a:spLocks noGrp="1"/>
          </p:cNvSpPr>
          <p:nvPr>
            <p:ph type="body" idx="1"/>
          </p:nvPr>
        </p:nvSpPr>
        <p:spPr>
          <a:xfrm>
            <a:off x="677334" y="1731522"/>
            <a:ext cx="4968092" cy="4960826"/>
          </a:xfrm>
          <a:prstGeom prst="rect">
            <a:avLst/>
          </a:prstGeom>
          <a:noFill/>
          <a:ln>
            <a:noFill/>
          </a:ln>
        </p:spPr>
        <p:txBody>
          <a:bodyPr spcFirstLastPara="1" wrap="square" lIns="91425" tIns="45700" rIns="91425" bIns="45700" anchor="t" anchorCtr="0">
            <a:normAutofit fontScale="85000" lnSpcReduction="20000"/>
          </a:bodyPr>
          <a:lstStyle/>
          <a:p>
            <a:pPr marL="0" lvl="0" indent="0" algn="l" rtl="0">
              <a:spcBef>
                <a:spcPts val="0"/>
              </a:spcBef>
              <a:spcAft>
                <a:spcPts val="0"/>
              </a:spcAft>
              <a:buSzPct val="80000"/>
              <a:buNone/>
            </a:pPr>
            <a:r>
              <a:rPr lang="en-US" sz="2200">
                <a:latin typeface="Times New Roman"/>
                <a:ea typeface="Times New Roman"/>
                <a:cs typeface="Times New Roman"/>
                <a:sym typeface="Times New Roman"/>
              </a:rPr>
              <a:t>#include&lt;string.h&gt;</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#include&lt;iostream&gt;</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using namespace std; </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int main() </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string s1("Hello");	</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string s2("World");	</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cout&lt;&lt;“\n Before swap”;</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cout&lt;&lt;“s1 = ”&lt;&lt;s1&lt;&lt;endl;</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cout&lt;&lt;“s2 = ”&lt;&lt;s2&lt;&lt;endl;</a:t>
            </a:r>
            <a:endParaRPr/>
          </a:p>
          <a:p>
            <a:pPr marL="0" lvl="0" indent="0" algn="l" rtl="0">
              <a:spcBef>
                <a:spcPts val="0"/>
              </a:spcBef>
              <a:spcAft>
                <a:spcPts val="0"/>
              </a:spcAft>
              <a:buSzPct val="80000"/>
              <a:buNone/>
            </a:pPr>
            <a:endParaRPr sz="2200">
              <a:latin typeface="Times New Roman"/>
              <a:ea typeface="Times New Roman"/>
              <a:cs typeface="Times New Roman"/>
              <a:sym typeface="Times New Roman"/>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s1.swap(s2);</a:t>
            </a:r>
            <a:endParaRPr/>
          </a:p>
          <a:p>
            <a:pPr marL="0" lvl="0" indent="0" algn="l" rtl="0">
              <a:spcBef>
                <a:spcPts val="0"/>
              </a:spcBef>
              <a:spcAft>
                <a:spcPts val="0"/>
              </a:spcAft>
              <a:buSzPct val="80000"/>
              <a:buNone/>
            </a:pPr>
            <a:endParaRPr sz="2200">
              <a:latin typeface="Times New Roman"/>
              <a:ea typeface="Times New Roman"/>
              <a:cs typeface="Times New Roman"/>
              <a:sym typeface="Times New Roman"/>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cout&lt;&lt;“\n After swap”;</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cout&lt;&lt;“s1 = ”&lt;&lt;s1&lt;&lt;endl;</a:t>
            </a:r>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cout&lt;&lt;“s2 = ”&lt;&lt;s2&lt;&lt;endl;</a:t>
            </a:r>
            <a:endParaRPr/>
          </a:p>
          <a:p>
            <a:pPr marL="0" lvl="0" indent="0" algn="l" rtl="0">
              <a:spcBef>
                <a:spcPts val="0"/>
              </a:spcBef>
              <a:spcAft>
                <a:spcPts val="0"/>
              </a:spcAft>
              <a:buSzPct val="80000"/>
              <a:buNone/>
            </a:pPr>
            <a:endParaRPr sz="2200">
              <a:latin typeface="Times New Roman"/>
              <a:ea typeface="Times New Roman"/>
              <a:cs typeface="Times New Roman"/>
              <a:sym typeface="Times New Roman"/>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	return 0;</a:t>
            </a:r>
            <a:endParaRPr/>
          </a:p>
          <a:p>
            <a:pPr marL="0" lvl="0" indent="0" algn="l" rtl="0">
              <a:spcBef>
                <a:spcPts val="0"/>
              </a:spcBef>
              <a:spcAft>
                <a:spcPts val="0"/>
              </a:spcAft>
              <a:buSzPct val="80000"/>
              <a:buNone/>
            </a:pPr>
            <a:endParaRPr sz="2200">
              <a:latin typeface="Times New Roman"/>
              <a:ea typeface="Times New Roman"/>
              <a:cs typeface="Times New Roman"/>
              <a:sym typeface="Times New Roman"/>
            </a:endParaRPr>
          </a:p>
          <a:p>
            <a:pPr marL="0" lvl="0" indent="0" algn="l" rtl="0">
              <a:spcBef>
                <a:spcPts val="0"/>
              </a:spcBef>
              <a:spcAft>
                <a:spcPts val="0"/>
              </a:spcAft>
              <a:buSzPct val="80000"/>
              <a:buNone/>
            </a:pPr>
            <a:r>
              <a:rPr lang="en-US" sz="2200">
                <a:latin typeface="Times New Roman"/>
                <a:ea typeface="Times New Roman"/>
                <a:cs typeface="Times New Roman"/>
                <a:sym typeface="Times New Roman"/>
              </a:rPr>
              <a:t>}</a:t>
            </a:r>
            <a:endParaRPr/>
          </a:p>
          <a:p>
            <a:pPr marL="0" lvl="0" indent="0" algn="l" rtl="0">
              <a:spcBef>
                <a:spcPts val="0"/>
              </a:spcBef>
              <a:spcAft>
                <a:spcPts val="0"/>
              </a:spcAft>
              <a:buSzPct val="79999"/>
              <a:buNone/>
            </a:pP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20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Specifying a class	</a:t>
            </a:r>
            <a:endParaRPr/>
          </a:p>
        </p:txBody>
      </p:sp>
      <p:sp>
        <p:nvSpPr>
          <p:cNvPr id="2156" name="Google Shape;2156;p202"/>
          <p:cNvSpPr txBox="1">
            <a:spLocks noGrp="1"/>
          </p:cNvSpPr>
          <p:nvPr>
            <p:ph type="body" idx="1"/>
          </p:nvPr>
        </p:nvSpPr>
        <p:spPr>
          <a:xfrm>
            <a:off x="677334" y="1519312"/>
            <a:ext cx="8596668" cy="251811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 class is a way to bind the data and its associated functions together</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Create a new abstract data type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Class specification have two parts</a:t>
            </a:r>
            <a:endParaRPr/>
          </a:p>
          <a:p>
            <a:pPr marL="800100" lvl="1" indent="-342900" algn="l" rtl="0">
              <a:spcBef>
                <a:spcPts val="1000"/>
              </a:spcBef>
              <a:spcAft>
                <a:spcPts val="0"/>
              </a:spcAft>
              <a:buSzPts val="1280"/>
              <a:buFont typeface="Trebuchet MS"/>
              <a:buAutoNum type="arabicPeriod"/>
            </a:pPr>
            <a:r>
              <a:rPr lang="en-US">
                <a:latin typeface="Times New Roman"/>
                <a:ea typeface="Times New Roman"/>
                <a:cs typeface="Times New Roman"/>
                <a:sym typeface="Times New Roman"/>
              </a:rPr>
              <a:t>Class declaration</a:t>
            </a:r>
            <a:endParaRPr/>
          </a:p>
          <a:p>
            <a:pPr marL="800100" lvl="1" indent="-342900" algn="l" rtl="0">
              <a:spcBef>
                <a:spcPts val="1000"/>
              </a:spcBef>
              <a:spcAft>
                <a:spcPts val="0"/>
              </a:spcAft>
              <a:buSzPts val="1280"/>
              <a:buFont typeface="Trebuchet MS"/>
              <a:buAutoNum type="arabicPeriod"/>
            </a:pPr>
            <a:r>
              <a:rPr lang="en-US">
                <a:latin typeface="Times New Roman"/>
                <a:ea typeface="Times New Roman"/>
                <a:cs typeface="Times New Roman"/>
                <a:sym typeface="Times New Roman"/>
              </a:rPr>
              <a:t>Class function definitions</a:t>
            </a:r>
            <a:endParaRPr/>
          </a:p>
          <a:p>
            <a:pPr marL="342900" lvl="0" indent="-285750" algn="l" rtl="0">
              <a:spcBef>
                <a:spcPts val="1000"/>
              </a:spcBef>
              <a:spcAft>
                <a:spcPts val="0"/>
              </a:spcAft>
              <a:buSzPts val="1440"/>
              <a:buChar char="►"/>
            </a:pPr>
            <a:r>
              <a:rPr lang="en-US">
                <a:latin typeface="Times New Roman"/>
                <a:ea typeface="Times New Roman"/>
                <a:cs typeface="Times New Roman"/>
                <a:sym typeface="Times New Roman"/>
              </a:rPr>
              <a:t>The general form of class declaration</a:t>
            </a:r>
            <a:endParaRPr/>
          </a:p>
        </p:txBody>
      </p:sp>
      <p:sp>
        <p:nvSpPr>
          <p:cNvPr id="2157" name="Google Shape;2157;p202"/>
          <p:cNvSpPr txBox="1"/>
          <p:nvPr/>
        </p:nvSpPr>
        <p:spPr>
          <a:xfrm>
            <a:off x="3390313" y="4037426"/>
            <a:ext cx="3882683"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70C0"/>
                </a:solidFill>
                <a:latin typeface="Times New Roman"/>
                <a:ea typeface="Times New Roman"/>
                <a:cs typeface="Times New Roman"/>
                <a:sym typeface="Times New Roman"/>
              </a:rPr>
              <a:t>class</a:t>
            </a:r>
            <a:r>
              <a:rPr lang="en-US" sz="1800">
                <a:solidFill>
                  <a:schemeClr val="dk1"/>
                </a:solidFill>
                <a:latin typeface="Times New Roman"/>
                <a:ea typeface="Times New Roman"/>
                <a:cs typeface="Times New Roman"/>
                <a:sym typeface="Times New Roman"/>
              </a:rPr>
              <a:t> class_name{</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r>
              <a:rPr lang="en-US" sz="1800">
                <a:solidFill>
                  <a:srgbClr val="FF0000"/>
                </a:solidFill>
                <a:latin typeface="Times New Roman"/>
                <a:ea typeface="Times New Roman"/>
                <a:cs typeface="Times New Roman"/>
                <a:sym typeface="Times New Roman"/>
              </a:rPr>
              <a:t>private: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variable declarations;</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function declarations;</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r>
              <a:rPr lang="en-US" sz="1800">
                <a:solidFill>
                  <a:srgbClr val="FF0000"/>
                </a:solidFill>
                <a:latin typeface="Times New Roman"/>
                <a:ea typeface="Times New Roman"/>
                <a:cs typeface="Times New Roman"/>
                <a:sym typeface="Times New Roman"/>
              </a:rPr>
              <a:t>public:</a:t>
            </a:r>
            <a:endParaRPr/>
          </a:p>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variable declarations;</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function declaration;</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62" name="Google Shape;2162;p20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Data hiding in classes</a:t>
            </a:r>
            <a:endParaRPr/>
          </a:p>
        </p:txBody>
      </p:sp>
      <p:pic>
        <p:nvPicPr>
          <p:cNvPr id="2163" name="Google Shape;2163;p203"/>
          <p:cNvPicPr preferRelativeResize="0"/>
          <p:nvPr/>
        </p:nvPicPr>
        <p:blipFill rotWithShape="1">
          <a:blip r:embed="rId3">
            <a:alphaModFix/>
          </a:blip>
          <a:srcRect/>
          <a:stretch/>
        </p:blipFill>
        <p:spPr>
          <a:xfrm>
            <a:off x="2926079" y="2039815"/>
            <a:ext cx="5289452" cy="433284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2167"/>
        <p:cNvGrpSpPr/>
        <p:nvPr/>
      </p:nvGrpSpPr>
      <p:grpSpPr>
        <a:xfrm>
          <a:off x="0" y="0"/>
          <a:ext cx="0" cy="0"/>
          <a:chOff x="0" y="0"/>
          <a:chExt cx="0" cy="0"/>
        </a:xfrm>
      </p:grpSpPr>
      <p:sp>
        <p:nvSpPr>
          <p:cNvPr id="2168" name="Google Shape;2168;p20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A simple class Example</a:t>
            </a:r>
            <a:endParaRPr/>
          </a:p>
        </p:txBody>
      </p:sp>
      <p:sp>
        <p:nvSpPr>
          <p:cNvPr id="2169" name="Google Shape;2169;p204"/>
          <p:cNvSpPr txBox="1"/>
          <p:nvPr/>
        </p:nvSpPr>
        <p:spPr>
          <a:xfrm>
            <a:off x="602864" y="2441625"/>
            <a:ext cx="10986271" cy="26776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0070C0"/>
                </a:solidFill>
                <a:latin typeface="Times New Roman"/>
                <a:ea typeface="Times New Roman"/>
                <a:cs typeface="Times New Roman"/>
                <a:sym typeface="Times New Roman"/>
              </a:rPr>
              <a:t>class </a:t>
            </a:r>
            <a:r>
              <a:rPr lang="en-US" sz="2800">
                <a:solidFill>
                  <a:schemeClr val="dk1"/>
                </a:solidFill>
                <a:latin typeface="Times New Roman"/>
                <a:ea typeface="Times New Roman"/>
                <a:cs typeface="Times New Roman"/>
                <a:sym typeface="Times New Roman"/>
              </a:rPr>
              <a:t>Rectangle {</a:t>
            </a:r>
            <a:endParaRPr/>
          </a:p>
          <a:p>
            <a:pPr marL="0" marR="0" lvl="0" indent="0" algn="l" rtl="0">
              <a:spcBef>
                <a:spcPts val="0"/>
              </a:spcBef>
              <a:spcAft>
                <a:spcPts val="0"/>
              </a:spcAft>
              <a:buNone/>
            </a:pPr>
            <a:r>
              <a:rPr lang="en-US" sz="2800">
                <a:solidFill>
                  <a:srgbClr val="0070C0"/>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int width, height;</a:t>
            </a:r>
            <a:endParaRPr/>
          </a:p>
          <a:p>
            <a:pPr marL="0" marR="0" lvl="0" indent="0" algn="l" rtl="0">
              <a:spcBef>
                <a:spcPts val="0"/>
              </a:spcBef>
              <a:spcAft>
                <a:spcPts val="0"/>
              </a:spcAft>
              <a:buNone/>
            </a:pPr>
            <a:r>
              <a:rPr lang="en-US" sz="2800">
                <a:solidFill>
                  <a:srgbClr val="0070C0"/>
                </a:solidFill>
                <a:latin typeface="Times New Roman"/>
                <a:ea typeface="Times New Roman"/>
                <a:cs typeface="Times New Roman"/>
                <a:sym typeface="Times New Roman"/>
              </a:rPr>
              <a:t>			</a:t>
            </a:r>
            <a:r>
              <a:rPr lang="en-US" sz="2800">
                <a:solidFill>
                  <a:srgbClr val="FF0000"/>
                </a:solidFill>
                <a:latin typeface="Times New Roman"/>
                <a:ea typeface="Times New Roman"/>
                <a:cs typeface="Times New Roman"/>
                <a:sym typeface="Times New Roman"/>
              </a:rPr>
              <a:t>public: </a:t>
            </a:r>
            <a:endParaRPr/>
          </a:p>
          <a:p>
            <a:pPr marL="0" marR="0" lvl="0" indent="0" algn="l" rtl="0">
              <a:spcBef>
                <a:spcPts val="0"/>
              </a:spcBef>
              <a:spcAft>
                <a:spcPts val="0"/>
              </a:spcAft>
              <a:buNone/>
            </a:pPr>
            <a:r>
              <a:rPr lang="en-US" sz="2800">
                <a:solidFill>
                  <a:srgbClr val="0070C0"/>
                </a:solidFill>
                <a:latin typeface="Times New Roman"/>
                <a:ea typeface="Times New Roman"/>
                <a:cs typeface="Times New Roman"/>
                <a:sym typeface="Times New Roman"/>
              </a:rPr>
              <a:t>					</a:t>
            </a:r>
            <a:r>
              <a:rPr lang="en-US" sz="2800">
                <a:solidFill>
                  <a:schemeClr val="dk1"/>
                </a:solidFill>
                <a:latin typeface="Times New Roman"/>
                <a:ea typeface="Times New Roman"/>
                <a:cs typeface="Times New Roman"/>
                <a:sym typeface="Times New Roman"/>
              </a:rPr>
              <a:t>void set_values (int,int); </a:t>
            </a:r>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					int area (void); </a:t>
            </a:r>
            <a:r>
              <a:rPr lang="en-US" sz="2800">
                <a:solidFill>
                  <a:srgbClr val="0070C0"/>
                </a:solidFill>
                <a:latin typeface="Times New Roman"/>
                <a:ea typeface="Times New Roman"/>
                <a:cs typeface="Times New Roman"/>
                <a:sym typeface="Times New Roman"/>
              </a:rPr>
              <a:t>		</a:t>
            </a:r>
            <a:r>
              <a:rPr lang="en-US" sz="2400">
                <a:solidFill>
                  <a:srgbClr val="755D0C"/>
                </a:solidFill>
                <a:latin typeface="Times New Roman"/>
                <a:ea typeface="Times New Roman"/>
                <a:cs typeface="Times New Roman"/>
                <a:sym typeface="Times New Roman"/>
              </a:rPr>
              <a:t>//function declaration using prototype</a:t>
            </a:r>
            <a:endParaRPr/>
          </a:p>
          <a:p>
            <a:pPr marL="0" marR="0" lvl="0" indent="0" algn="l" rtl="0">
              <a:spcBef>
                <a:spcPts val="0"/>
              </a:spcBef>
              <a:spcAft>
                <a:spcPts val="0"/>
              </a:spcAft>
              <a:buNone/>
            </a:pPr>
            <a:r>
              <a:rPr lang="en-US" sz="2800">
                <a:solidFill>
                  <a:schemeClr val="dk1"/>
                </a:solidFill>
                <a:latin typeface="Times New Roman"/>
                <a:ea typeface="Times New Roman"/>
                <a:cs typeface="Times New Roman"/>
                <a:sym typeface="Times New Roman"/>
              </a:rPr>
              <a:t>} rect; 									</a:t>
            </a:r>
            <a:r>
              <a:rPr lang="en-US" sz="2400">
                <a:solidFill>
                  <a:srgbClr val="755D0C"/>
                </a:solidFill>
                <a:latin typeface="Times New Roman"/>
                <a:ea typeface="Times New Roman"/>
                <a:cs typeface="Times New Roman"/>
                <a:sym typeface="Times New Roman"/>
              </a:rPr>
              <a:t>//ends with semicolon </a:t>
            </a:r>
            <a:endParaRPr/>
          </a:p>
        </p:txBody>
      </p:sp>
      <p:grpSp>
        <p:nvGrpSpPr>
          <p:cNvPr id="2170" name="Google Shape;2170;p204"/>
          <p:cNvGrpSpPr/>
          <p:nvPr/>
        </p:nvGrpSpPr>
        <p:grpSpPr>
          <a:xfrm>
            <a:off x="718495" y="5119281"/>
            <a:ext cx="1067060" cy="1045940"/>
            <a:chOff x="718495" y="5119281"/>
            <a:chExt cx="1067060" cy="1045940"/>
          </a:xfrm>
        </p:grpSpPr>
        <p:cxnSp>
          <p:nvCxnSpPr>
            <p:cNvPr id="2171" name="Google Shape;2171;p204"/>
            <p:cNvCxnSpPr/>
            <p:nvPr/>
          </p:nvCxnSpPr>
          <p:spPr>
            <a:xfrm rot="10800000">
              <a:off x="1252025" y="5119281"/>
              <a:ext cx="0" cy="676608"/>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172" name="Google Shape;2172;p204"/>
            <p:cNvSpPr txBox="1"/>
            <p:nvPr/>
          </p:nvSpPr>
          <p:spPr>
            <a:xfrm>
              <a:off x="718495" y="5795889"/>
              <a:ext cx="106706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C00000"/>
                  </a:solidFill>
                  <a:latin typeface="Trebuchet MS"/>
                  <a:ea typeface="Trebuchet MS"/>
                  <a:cs typeface="Trebuchet MS"/>
                  <a:sym typeface="Trebuchet MS"/>
                </a:rPr>
                <a:t>Object</a:t>
              </a:r>
              <a:endParaRPr/>
            </a:p>
          </p:txBody>
        </p:sp>
      </p:gr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20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Example</a:t>
            </a:r>
            <a:endParaRPr/>
          </a:p>
        </p:txBody>
      </p:sp>
      <p:sp>
        <p:nvSpPr>
          <p:cNvPr id="2178" name="Google Shape;2178;p205"/>
          <p:cNvSpPr txBox="1"/>
          <p:nvPr/>
        </p:nvSpPr>
        <p:spPr>
          <a:xfrm>
            <a:off x="677334" y="1703687"/>
            <a:ext cx="6117361"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class</a:t>
            </a:r>
            <a:r>
              <a:rPr lang="en-US" sz="1800">
                <a:solidFill>
                  <a:srgbClr val="000000"/>
                </a:solidFill>
                <a:latin typeface="Times New Roman"/>
                <a:ea typeface="Times New Roman"/>
                <a:cs typeface="Times New Roman"/>
                <a:sym typeface="Times New Roman"/>
              </a:rPr>
              <a:t> Rectangle { </a:t>
            </a:r>
            <a:endParaRPr/>
          </a:p>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int width, height; </a:t>
            </a:r>
            <a:endParaRPr/>
          </a:p>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		</a:t>
            </a:r>
            <a:r>
              <a:rPr lang="en-US" sz="1800">
                <a:solidFill>
                  <a:schemeClr val="dk1"/>
                </a:solidFill>
                <a:latin typeface="Times New Roman"/>
                <a:ea typeface="Times New Roman"/>
                <a:cs typeface="Times New Roman"/>
                <a:sym typeface="Times New Roman"/>
              </a:rPr>
              <a:t>public: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void set_values (int,int);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area()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width*height;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void Rectangle::set_values (int x, int y) {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width = x;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height = y;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main () {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Rectangle rect;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rect.set_values (3,4);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 &lt;&lt; "area: " &lt;&lt; rect.area();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0;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p:txBody>
      </p:sp>
      <p:sp>
        <p:nvSpPr>
          <p:cNvPr id="2179" name="Google Shape;2179;p205"/>
          <p:cNvSpPr/>
          <p:nvPr/>
        </p:nvSpPr>
        <p:spPr>
          <a:xfrm>
            <a:off x="0" y="151656"/>
            <a:ext cx="70532" cy="153888"/>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7000"/>
              </a:buClr>
              <a:buSzPts val="1000"/>
              <a:buFont typeface="Arimo"/>
              <a:buNone/>
            </a:pPr>
            <a:r>
              <a:rPr lang="en-US" sz="1000" b="0" i="0" u="none" strike="noStrike" cap="none">
                <a:solidFill>
                  <a:srgbClr val="007000"/>
                </a:solidFill>
                <a:latin typeface="Arimo"/>
                <a:ea typeface="Arimo"/>
                <a:cs typeface="Arimo"/>
                <a:sym typeface="Arimo"/>
              </a:rPr>
              <a:t>//</a:t>
            </a:r>
            <a:endParaRPr sz="1800" b="0" i="0" u="none" strike="noStrike" cap="none">
              <a:solidFill>
                <a:schemeClr val="dk1"/>
              </a:solidFill>
              <a:latin typeface="Arial"/>
              <a:ea typeface="Arial"/>
              <a:cs typeface="Arial"/>
              <a:sym typeface="Aria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gef70def9d0_0_2"/>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4200">
                <a:latin typeface="Arial"/>
                <a:ea typeface="Arial"/>
                <a:cs typeface="Arial"/>
                <a:sym typeface="Arial"/>
              </a:rPr>
              <a:t>Access-specifier private</a:t>
            </a:r>
            <a:endParaRPr/>
          </a:p>
        </p:txBody>
      </p:sp>
      <p:sp>
        <p:nvSpPr>
          <p:cNvPr id="2186" name="Google Shape;2186;gef70def9d0_0_2"/>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55600" algn="l" rtl="0">
              <a:lnSpc>
                <a:spcPct val="115000"/>
              </a:lnSpc>
              <a:spcBef>
                <a:spcPts val="100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Makes any member accessible only to member functions of the class</a:t>
            </a:r>
            <a:endParaRPr sz="2000">
              <a:solidFill>
                <a:schemeClr val="dk1"/>
              </a:solidFill>
              <a:latin typeface="Times New Roman"/>
              <a:ea typeface="Times New Roman"/>
              <a:cs typeface="Times New Roman"/>
              <a:sym typeface="Times New Roman"/>
            </a:endParaRPr>
          </a:p>
          <a:p>
            <a:pPr marL="914400" lvl="1" indent="-355600" algn="l" rtl="0">
              <a:lnSpc>
                <a:spcPct val="115000"/>
              </a:lnSpc>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May be applied to data members and member functions</a:t>
            </a:r>
            <a:endParaRPr sz="2000">
              <a:solidFill>
                <a:schemeClr val="dk1"/>
              </a:solidFill>
              <a:latin typeface="Times New Roman"/>
              <a:ea typeface="Times New Roman"/>
              <a:cs typeface="Times New Roman"/>
              <a:sym typeface="Times New Roman"/>
            </a:endParaRPr>
          </a:p>
          <a:p>
            <a:pPr marL="457200" lvl="0" indent="0" algn="l" rtl="0">
              <a:lnSpc>
                <a:spcPct val="115000"/>
              </a:lnSpc>
              <a:spcBef>
                <a:spcPts val="1000"/>
              </a:spcBef>
              <a:spcAft>
                <a:spcPts val="0"/>
              </a:spcAft>
              <a:buNone/>
            </a:pPr>
            <a:endParaRPr sz="1600">
              <a:solidFill>
                <a:srgbClr val="1E5155"/>
              </a:solidFill>
              <a:latin typeface="Times New Roman"/>
              <a:ea typeface="Times New Roman"/>
              <a:cs typeface="Times New Roman"/>
              <a:sym typeface="Times New Roman"/>
            </a:endParaRPr>
          </a:p>
          <a:p>
            <a:pPr marL="457200" lvl="0" indent="-368300" algn="l" rtl="0">
              <a:lnSpc>
                <a:spcPct val="115000"/>
              </a:lnSpc>
              <a:spcBef>
                <a:spcPts val="1000"/>
              </a:spcBef>
              <a:spcAft>
                <a:spcPts val="0"/>
              </a:spcAft>
              <a:buClr>
                <a:schemeClr val="dk1"/>
              </a:buClr>
              <a:buSzPts val="2200"/>
              <a:buFont typeface="Times New Roman"/>
              <a:buChar char="►"/>
            </a:pPr>
            <a:r>
              <a:rPr lang="en-US" sz="2200">
                <a:solidFill>
                  <a:schemeClr val="dk1"/>
                </a:solidFill>
                <a:latin typeface="Times New Roman"/>
                <a:ea typeface="Times New Roman"/>
                <a:cs typeface="Times New Roman"/>
                <a:sym typeface="Times New Roman"/>
              </a:rPr>
              <a:t>Encourages “information hiding”</a:t>
            </a:r>
            <a:endParaRPr sz="22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sp>
        <p:nvSpPr>
          <p:cNvPr id="2192" name="Google Shape;2192;gef70def9d0_0_27"/>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Example</a:t>
            </a:r>
            <a:endParaRPr/>
          </a:p>
        </p:txBody>
      </p:sp>
      <p:sp>
        <p:nvSpPr>
          <p:cNvPr id="2193" name="Google Shape;2193;gef70def9d0_0_27"/>
          <p:cNvSpPr txBox="1">
            <a:spLocks noGrp="1"/>
          </p:cNvSpPr>
          <p:nvPr>
            <p:ph type="body" idx="1"/>
          </p:nvPr>
        </p:nvSpPr>
        <p:spPr>
          <a:xfrm>
            <a:off x="677325" y="1473325"/>
            <a:ext cx="8596800" cy="51741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a:latin typeface="Times New Roman"/>
                <a:ea typeface="Times New Roman"/>
                <a:cs typeface="Times New Roman"/>
                <a:sym typeface="Times New Roman"/>
              </a:rPr>
              <a:t>class student{</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private:</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int rollno;</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public:</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void putdata(int r){</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rollno=r;</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cout&lt;&lt;”\n Roll No:”&lt;&lt;rollno;   }</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int main(){</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student stud;</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int roll;</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cout&lt;&lt;”\n Enter the roll no”;</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cin&gt;&gt;roll;</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stud.putdata(roll);</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return 0;</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gef70def9d0_0_11"/>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4200">
                <a:latin typeface="Arial"/>
                <a:ea typeface="Arial"/>
                <a:cs typeface="Arial"/>
                <a:sym typeface="Arial"/>
              </a:rPr>
              <a:t>Access-specifier public</a:t>
            </a:r>
            <a:endParaRPr/>
          </a:p>
        </p:txBody>
      </p:sp>
      <p:sp>
        <p:nvSpPr>
          <p:cNvPr id="2200" name="Google Shape;2200;gef70def9d0_0_11"/>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81000" algn="just" rtl="0">
              <a:lnSpc>
                <a:spcPct val="115000"/>
              </a:lnSpc>
              <a:spcBef>
                <a:spcPts val="100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Public members may be accessed by member functions of same class and functions outside the scope of the class</a:t>
            </a:r>
            <a:endParaRPr sz="2400">
              <a:solidFill>
                <a:schemeClr val="dk1"/>
              </a:solidFill>
              <a:latin typeface="Times New Roman"/>
              <a:ea typeface="Times New Roman"/>
              <a:cs typeface="Times New Roman"/>
              <a:sym typeface="Times New Roman"/>
            </a:endParaRPr>
          </a:p>
          <a:p>
            <a:pPr marL="457200" lvl="0" indent="-381000" algn="just" rtl="0">
              <a:lnSpc>
                <a:spcPct val="115000"/>
              </a:lnSpc>
              <a:spcBef>
                <a:spcPts val="0"/>
              </a:spcBef>
              <a:spcAft>
                <a:spcPts val="0"/>
              </a:spcAft>
              <a:buClr>
                <a:schemeClr val="dk1"/>
              </a:buClr>
              <a:buSzPts val="2400"/>
              <a:buFont typeface="Times New Roman"/>
              <a:buChar char="►"/>
            </a:pPr>
            <a:r>
              <a:rPr lang="en-US" sz="2400">
                <a:solidFill>
                  <a:schemeClr val="dk1"/>
                </a:solidFill>
                <a:latin typeface="Times New Roman"/>
                <a:ea typeface="Times New Roman"/>
                <a:cs typeface="Times New Roman"/>
                <a:sym typeface="Times New Roman"/>
              </a:rPr>
              <a:t>The member functions are normally declared as public</a:t>
            </a:r>
            <a:endParaRPr sz="24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2205"/>
        <p:cNvGrpSpPr/>
        <p:nvPr/>
      </p:nvGrpSpPr>
      <p:grpSpPr>
        <a:xfrm>
          <a:off x="0" y="0"/>
          <a:ext cx="0" cy="0"/>
          <a:chOff x="0" y="0"/>
          <a:chExt cx="0" cy="0"/>
        </a:xfrm>
      </p:grpSpPr>
      <p:sp>
        <p:nvSpPr>
          <p:cNvPr id="2206" name="Google Shape;2206;gef70def9d0_0_33"/>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Example</a:t>
            </a:r>
            <a:endParaRPr/>
          </a:p>
        </p:txBody>
      </p:sp>
      <p:sp>
        <p:nvSpPr>
          <p:cNvPr id="2207" name="Google Shape;2207;gef70def9d0_0_33"/>
          <p:cNvSpPr txBox="1">
            <a:spLocks noGrp="1"/>
          </p:cNvSpPr>
          <p:nvPr>
            <p:ph type="body" idx="1"/>
          </p:nvPr>
        </p:nvSpPr>
        <p:spPr>
          <a:xfrm>
            <a:off x="677325" y="1701350"/>
            <a:ext cx="8596800" cy="4735800"/>
          </a:xfrm>
          <a:prstGeom prst="rect">
            <a:avLst/>
          </a:prstGeom>
        </p:spPr>
        <p:txBody>
          <a:bodyPr spcFirstLastPara="1" wrap="square" lIns="91425" tIns="45700" rIns="91425" bIns="45700" anchor="t" anchorCtr="0">
            <a:normAutofit fontScale="85000" lnSpcReduction="20000"/>
          </a:bodyPr>
          <a:lstStyle/>
          <a:p>
            <a:pPr marL="0" lvl="0" indent="0" algn="l" rtl="0">
              <a:spcBef>
                <a:spcPts val="1000"/>
              </a:spcBef>
              <a:spcAft>
                <a:spcPts val="0"/>
              </a:spcAft>
              <a:buNone/>
            </a:pPr>
            <a:r>
              <a:rPr lang="en-US">
                <a:latin typeface="Times New Roman"/>
                <a:ea typeface="Times New Roman"/>
                <a:cs typeface="Times New Roman"/>
                <a:sym typeface="Times New Roman"/>
              </a:rPr>
              <a:t>class student{</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public:</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int rollno;</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void putdata(){</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cout&lt;&lt;”Roll No”&lt;&lt;rollno;</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int main(){</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student stud;</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cout&lt;&lt;”\n Enter the Roll No”;</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cin&gt;&gt;stud.rollno;</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stud.putdata();</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   return 0;</a:t>
            </a:r>
            <a:endParaRPr>
              <a:latin typeface="Times New Roman"/>
              <a:ea typeface="Times New Roman"/>
              <a:cs typeface="Times New Roman"/>
              <a:sym typeface="Times New Roman"/>
            </a:endParaRPr>
          </a:p>
          <a:p>
            <a:pPr marL="0" lvl="0" indent="0" algn="l" rtl="0">
              <a:spcBef>
                <a:spcPts val="1000"/>
              </a:spcBef>
              <a:spcAft>
                <a:spcPts val="0"/>
              </a:spcAft>
              <a:buNone/>
            </a:pP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2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imes New Roman"/>
              <a:buNone/>
            </a:pPr>
            <a:r>
              <a:rPr lang="en-US">
                <a:latin typeface="Times New Roman"/>
                <a:ea typeface="Times New Roman"/>
                <a:cs typeface="Times New Roman"/>
                <a:sym typeface="Times New Roman"/>
              </a:rPr>
              <a:t>Procedural oriented programming </a:t>
            </a:r>
            <a:endParaRPr/>
          </a:p>
        </p:txBody>
      </p:sp>
      <p:sp>
        <p:nvSpPr>
          <p:cNvPr id="556" name="Google Shape;556;p23"/>
          <p:cNvSpPr txBox="1">
            <a:spLocks noGrp="1"/>
          </p:cNvSpPr>
          <p:nvPr>
            <p:ph type="body" idx="1"/>
          </p:nvPr>
        </p:nvSpPr>
        <p:spPr>
          <a:xfrm>
            <a:off x="677334" y="1815549"/>
            <a:ext cx="8596668" cy="422581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Problem is solved as a sequence of statements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Input, processing and output</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Functions are used to perform the task</a:t>
            </a:r>
            <a:endParaRPr/>
          </a:p>
        </p:txBody>
      </p:sp>
      <p:pic>
        <p:nvPicPr>
          <p:cNvPr id="557" name="Google Shape;557;p23"/>
          <p:cNvPicPr preferRelativeResize="0"/>
          <p:nvPr/>
        </p:nvPicPr>
        <p:blipFill rotWithShape="1">
          <a:blip r:embed="rId3">
            <a:alphaModFix/>
          </a:blip>
          <a:srcRect/>
          <a:stretch/>
        </p:blipFill>
        <p:spPr>
          <a:xfrm>
            <a:off x="1934294" y="3136349"/>
            <a:ext cx="6082747" cy="3290954"/>
          </a:xfrm>
          <a:prstGeom prst="rect">
            <a:avLst/>
          </a:prstGeom>
          <a:noFill/>
          <a:ln>
            <a:noFill/>
          </a:ln>
        </p:spPr>
      </p:pic>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2212"/>
        <p:cNvGrpSpPr/>
        <p:nvPr/>
      </p:nvGrpSpPr>
      <p:grpSpPr>
        <a:xfrm>
          <a:off x="0" y="0"/>
          <a:ext cx="0" cy="0"/>
          <a:chOff x="0" y="0"/>
          <a:chExt cx="0" cy="0"/>
        </a:xfrm>
      </p:grpSpPr>
      <p:sp>
        <p:nvSpPr>
          <p:cNvPr id="2213" name="Google Shape;2213;gef70def9d0_0_1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4200">
                <a:latin typeface="Times New Roman"/>
                <a:ea typeface="Times New Roman"/>
                <a:cs typeface="Times New Roman"/>
                <a:sym typeface="Times New Roman"/>
              </a:rPr>
              <a:t>Access-specifier protected</a:t>
            </a:r>
            <a:endParaRPr>
              <a:latin typeface="Times New Roman"/>
              <a:ea typeface="Times New Roman"/>
              <a:cs typeface="Times New Roman"/>
              <a:sym typeface="Times New Roman"/>
            </a:endParaRPr>
          </a:p>
        </p:txBody>
      </p:sp>
      <p:sp>
        <p:nvSpPr>
          <p:cNvPr id="2214" name="Google Shape;2214;gef70def9d0_0_19"/>
          <p:cNvSpPr txBox="1">
            <a:spLocks noGrp="1"/>
          </p:cNvSpPr>
          <p:nvPr>
            <p:ph type="body" idx="1"/>
          </p:nvPr>
        </p:nvSpPr>
        <p:spPr>
          <a:xfrm>
            <a:off x="677334" y="2160589"/>
            <a:ext cx="8596800" cy="3880800"/>
          </a:xfrm>
          <a:prstGeom prst="rect">
            <a:avLst/>
          </a:prstGeom>
        </p:spPr>
        <p:txBody>
          <a:bodyPr spcFirstLastPara="1" wrap="square" lIns="91425" tIns="45700" rIns="91425" bIns="45700" anchor="t" anchorCtr="0">
            <a:normAutofit/>
          </a:bodyPr>
          <a:lstStyle/>
          <a:p>
            <a:pPr marL="457200" lvl="0" indent="-326390" algn="just" rtl="0">
              <a:lnSpc>
                <a:spcPct val="115000"/>
              </a:lnSpc>
              <a:spcBef>
                <a:spcPts val="1000"/>
              </a:spcBef>
              <a:spcAft>
                <a:spcPts val="0"/>
              </a:spcAft>
              <a:buSzPts val="1540"/>
              <a:buFont typeface="Times New Roman"/>
              <a:buChar char="►"/>
            </a:pPr>
            <a:r>
              <a:rPr lang="en-US" sz="2100">
                <a:solidFill>
                  <a:schemeClr val="dk1"/>
                </a:solidFill>
                <a:latin typeface="Times New Roman"/>
                <a:ea typeface="Times New Roman"/>
                <a:cs typeface="Times New Roman"/>
                <a:sym typeface="Times New Roman"/>
              </a:rPr>
              <a:t>It is a stage between private and public access</a:t>
            </a:r>
            <a:endParaRPr sz="2100">
              <a:solidFill>
                <a:schemeClr val="dk1"/>
              </a:solidFill>
              <a:latin typeface="Times New Roman"/>
              <a:ea typeface="Times New Roman"/>
              <a:cs typeface="Times New Roman"/>
              <a:sym typeface="Times New Roman"/>
            </a:endParaRPr>
          </a:p>
          <a:p>
            <a:pPr marL="457200" lvl="0" indent="-326390" algn="just" rtl="0">
              <a:lnSpc>
                <a:spcPct val="115000"/>
              </a:lnSpc>
              <a:spcBef>
                <a:spcPts val="0"/>
              </a:spcBef>
              <a:spcAft>
                <a:spcPts val="0"/>
              </a:spcAft>
              <a:buSzPts val="1540"/>
              <a:buFont typeface="Times New Roman"/>
              <a:buChar char="►"/>
            </a:pPr>
            <a:r>
              <a:rPr lang="en-US" sz="2100">
                <a:solidFill>
                  <a:schemeClr val="dk1"/>
                </a:solidFill>
                <a:latin typeface="Times New Roman"/>
                <a:ea typeface="Times New Roman"/>
                <a:cs typeface="Times New Roman"/>
                <a:sym typeface="Times New Roman"/>
              </a:rPr>
              <a:t>If a member functions defined in a class are protected, they cannot be accessed from outside the class</a:t>
            </a:r>
            <a:endParaRPr sz="2100">
              <a:solidFill>
                <a:schemeClr val="dk1"/>
              </a:solidFill>
              <a:latin typeface="Times New Roman"/>
              <a:ea typeface="Times New Roman"/>
              <a:cs typeface="Times New Roman"/>
              <a:sym typeface="Times New Roman"/>
            </a:endParaRPr>
          </a:p>
          <a:p>
            <a:pPr marL="457200" lvl="0" indent="-326390" algn="just" rtl="0">
              <a:lnSpc>
                <a:spcPct val="115000"/>
              </a:lnSpc>
              <a:spcBef>
                <a:spcPts val="0"/>
              </a:spcBef>
              <a:spcAft>
                <a:spcPts val="0"/>
              </a:spcAft>
              <a:buSzPts val="1540"/>
              <a:buFont typeface="Times New Roman"/>
              <a:buChar char="►"/>
            </a:pPr>
            <a:r>
              <a:rPr lang="en-US" sz="2100">
                <a:solidFill>
                  <a:schemeClr val="dk1"/>
                </a:solidFill>
                <a:latin typeface="Times New Roman"/>
                <a:ea typeface="Times New Roman"/>
                <a:cs typeface="Times New Roman"/>
                <a:sym typeface="Times New Roman"/>
              </a:rPr>
              <a:t>But can be accessed from derived class</a:t>
            </a:r>
            <a:endParaRPr sz="2100">
              <a:solidFill>
                <a:schemeClr val="dk1"/>
              </a:solidFill>
              <a:latin typeface="Times New Roman"/>
              <a:ea typeface="Times New Roman"/>
              <a:cs typeface="Times New Roman"/>
              <a:sym typeface="Times New Roman"/>
            </a:endParaRPr>
          </a:p>
          <a:p>
            <a:pPr marL="0" lvl="0" indent="0" algn="l" rtl="0">
              <a:spcBef>
                <a:spcPts val="1000"/>
              </a:spcBef>
              <a:spcAft>
                <a:spcPts val="0"/>
              </a:spcAft>
              <a:buNone/>
            </a:pP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2219"/>
        <p:cNvGrpSpPr/>
        <p:nvPr/>
      </p:nvGrpSpPr>
      <p:grpSpPr>
        <a:xfrm>
          <a:off x="0" y="0"/>
          <a:ext cx="0" cy="0"/>
          <a:chOff x="0" y="0"/>
          <a:chExt cx="0" cy="0"/>
        </a:xfrm>
      </p:grpSpPr>
      <p:sp>
        <p:nvSpPr>
          <p:cNvPr id="2220" name="Google Shape;2220;gef70def9d0_0_39"/>
          <p:cNvSpPr txBox="1">
            <a:spLocks noGrp="1"/>
          </p:cNvSpPr>
          <p:nvPr>
            <p:ph type="title"/>
          </p:nvPr>
        </p:nvSpPr>
        <p:spPr>
          <a:xfrm>
            <a:off x="677334" y="609600"/>
            <a:ext cx="8596800" cy="13209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a:t>Example</a:t>
            </a:r>
            <a:endParaRPr/>
          </a:p>
        </p:txBody>
      </p:sp>
      <p:sp>
        <p:nvSpPr>
          <p:cNvPr id="2221" name="Google Shape;2221;gef70def9d0_0_39"/>
          <p:cNvSpPr txBox="1">
            <a:spLocks noGrp="1"/>
          </p:cNvSpPr>
          <p:nvPr>
            <p:ph type="body" idx="1"/>
          </p:nvPr>
        </p:nvSpPr>
        <p:spPr>
          <a:xfrm>
            <a:off x="677334" y="2160589"/>
            <a:ext cx="4184100" cy="3880800"/>
          </a:xfrm>
          <a:prstGeom prst="rect">
            <a:avLst/>
          </a:prstGeom>
        </p:spPr>
        <p:txBody>
          <a:bodyPr spcFirstLastPara="1" wrap="square" lIns="91425" tIns="45700" rIns="91425" bIns="45700" anchor="t" anchorCtr="0">
            <a:noAutofit/>
          </a:bodyPr>
          <a:lstStyle/>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class Sample {</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protected:</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int rollno;</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class SampleChild : public Sample {</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public:</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void displayAge(int r) {</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rollno = r;</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cout &lt;&lt; "Roll No = " &lt;&lt; rollno &lt;&lt; endl;</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endParaRPr sz="1325">
              <a:latin typeface="Times New Roman"/>
              <a:ea typeface="Times New Roman"/>
              <a:cs typeface="Times New Roman"/>
              <a:sym typeface="Times New Roman"/>
            </a:endParaRPr>
          </a:p>
          <a:p>
            <a:pPr marL="0" lvl="0" indent="0" algn="l" rtl="0">
              <a:lnSpc>
                <a:spcPct val="80000"/>
              </a:lnSpc>
              <a:spcBef>
                <a:spcPts val="1000"/>
              </a:spcBef>
              <a:spcAft>
                <a:spcPts val="0"/>
              </a:spcAft>
              <a:buSzPts val="688"/>
              <a:buNone/>
            </a:pPr>
            <a:endParaRPr sz="1125"/>
          </a:p>
        </p:txBody>
      </p:sp>
      <p:sp>
        <p:nvSpPr>
          <p:cNvPr id="2222" name="Google Shape;2222;gef70def9d0_0_39"/>
          <p:cNvSpPr txBox="1">
            <a:spLocks noGrp="1"/>
          </p:cNvSpPr>
          <p:nvPr>
            <p:ph type="body" idx="2"/>
          </p:nvPr>
        </p:nvSpPr>
        <p:spPr>
          <a:xfrm>
            <a:off x="6095995" y="2160589"/>
            <a:ext cx="4184100" cy="3880800"/>
          </a:xfrm>
          <a:prstGeom prst="rect">
            <a:avLst/>
          </a:prstGeom>
        </p:spPr>
        <p:txBody>
          <a:bodyPr spcFirstLastPara="1" wrap="square" lIns="91425" tIns="45700" rIns="91425" bIns="45700" anchor="t" anchorCtr="0">
            <a:normAutofit/>
          </a:bodyPr>
          <a:lstStyle/>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int main() {</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int roll;</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SampleChild child;</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cout &lt;&lt; "Enter your Roll No: ";</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cin &gt;&gt; roll;</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child.displayAge(roll);</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    return 0;</a:t>
            </a:r>
            <a:endParaRPr sz="1625">
              <a:latin typeface="Times New Roman"/>
              <a:ea typeface="Times New Roman"/>
              <a:cs typeface="Times New Roman"/>
              <a:sym typeface="Times New Roman"/>
            </a:endParaRPr>
          </a:p>
          <a:p>
            <a:pPr marL="0" lvl="0" indent="0" algn="l" rtl="0">
              <a:lnSpc>
                <a:spcPct val="80000"/>
              </a:lnSpc>
              <a:spcBef>
                <a:spcPts val="1000"/>
              </a:spcBef>
              <a:spcAft>
                <a:spcPts val="0"/>
              </a:spcAft>
              <a:buClr>
                <a:schemeClr val="dk1"/>
              </a:buClr>
              <a:buSzPts val="688"/>
              <a:buFont typeface="Arial"/>
              <a:buNone/>
            </a:pPr>
            <a:r>
              <a:rPr lang="en-US" sz="1625">
                <a:latin typeface="Times New Roman"/>
                <a:ea typeface="Times New Roman"/>
                <a:cs typeface="Times New Roman"/>
                <a:sym typeface="Times New Roman"/>
              </a:rPr>
              <a:t>}</a:t>
            </a:r>
            <a:endParaRPr sz="210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sp>
        <p:nvSpPr>
          <p:cNvPr id="2233" name="Google Shape;2233;p250"/>
          <p:cNvSpPr txBox="1">
            <a:spLocks noGrp="1"/>
          </p:cNvSpPr>
          <p:nvPr>
            <p:ph type="ctrTitle"/>
          </p:nvPr>
        </p:nvSpPr>
        <p:spPr>
          <a:xfrm>
            <a:off x="1507067" y="1828345"/>
            <a:ext cx="8007994" cy="164630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accent1"/>
              </a:buClr>
              <a:buSzPts val="5400"/>
              <a:buFont typeface="Trebuchet MS"/>
              <a:buNone/>
            </a:pPr>
            <a:r>
              <a:rPr lang="en-US"/>
              <a:t>Classes, Objects, Constructor &amp; Destructor</a:t>
            </a:r>
            <a:endParaRPr/>
          </a:p>
        </p:txBody>
      </p:sp>
      <p:sp>
        <p:nvSpPr>
          <p:cNvPr id="2234" name="Google Shape;2234;p250"/>
          <p:cNvSpPr txBox="1">
            <a:spLocks noGrp="1"/>
          </p:cNvSpPr>
          <p:nvPr>
            <p:ph type="subTitle" idx="1"/>
          </p:nvPr>
        </p:nvSpPr>
        <p:spPr>
          <a:xfrm>
            <a:off x="1507067" y="4050833"/>
            <a:ext cx="7766936" cy="1646302"/>
          </a:xfrm>
          <a:prstGeom prst="rect">
            <a:avLst/>
          </a:prstGeom>
          <a:noFill/>
          <a:ln>
            <a:noFill/>
          </a:ln>
        </p:spPr>
        <p:txBody>
          <a:bodyPr spcFirstLastPara="1" wrap="square" lIns="91425" tIns="45700" rIns="91425" bIns="45700" anchor="t" anchorCtr="0">
            <a:normAutofit/>
          </a:bodyPr>
          <a:lstStyle/>
          <a:p>
            <a:pPr marL="0" lvl="0" indent="0" algn="r" rtl="0">
              <a:spcBef>
                <a:spcPts val="1000"/>
              </a:spcBef>
              <a:spcAft>
                <a:spcPts val="0"/>
              </a:spcAft>
              <a:buSzPct val="79999"/>
              <a:buNone/>
            </a:pPr>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2238"/>
        <p:cNvGrpSpPr/>
        <p:nvPr/>
      </p:nvGrpSpPr>
      <p:grpSpPr>
        <a:xfrm>
          <a:off x="0" y="0"/>
          <a:ext cx="0" cy="0"/>
          <a:chOff x="0" y="0"/>
          <a:chExt cx="0" cy="0"/>
        </a:xfrm>
      </p:grpSpPr>
      <p:sp>
        <p:nvSpPr>
          <p:cNvPr id="2239" name="Google Shape;2239;p25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Content</a:t>
            </a:r>
            <a:endParaRPr/>
          </a:p>
        </p:txBody>
      </p:sp>
      <p:sp>
        <p:nvSpPr>
          <p:cNvPr id="2240" name="Google Shape;2240;p251"/>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Access-specifier private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Arrays of Objects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Class Scope and Accessing Class Members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Constructors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Destructor </a:t>
            </a:r>
            <a:endParaRPr>
              <a:latin typeface="Times New Roman"/>
              <a:ea typeface="Times New Roman"/>
              <a:cs typeface="Times New Roman"/>
              <a:sym typeface="Times New Roman"/>
            </a:endParaRPr>
          </a:p>
          <a:p>
            <a:pPr marL="342900" lvl="0" indent="-251459" algn="l" rtl="0">
              <a:spcBef>
                <a:spcPts val="1000"/>
              </a:spcBef>
              <a:spcAft>
                <a:spcPts val="0"/>
              </a:spcAft>
              <a:buSzPts val="1440"/>
              <a:buNone/>
            </a:pPr>
            <a:endParaRPr>
              <a:latin typeface="Times New Roman"/>
              <a:ea typeface="Times New Roman"/>
              <a:cs typeface="Times New Roman"/>
              <a:sym typeface="Times New Roman"/>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2244"/>
        <p:cNvGrpSpPr/>
        <p:nvPr/>
      </p:nvGrpSpPr>
      <p:grpSpPr>
        <a:xfrm>
          <a:off x="0" y="0"/>
          <a:ext cx="0" cy="0"/>
          <a:chOff x="0" y="0"/>
          <a:chExt cx="0" cy="0"/>
        </a:xfrm>
      </p:grpSpPr>
      <p:sp>
        <p:nvSpPr>
          <p:cNvPr id="2245" name="Google Shape;2245;p254"/>
          <p:cNvSpPr txBox="1">
            <a:spLocks noGrp="1"/>
          </p:cNvSpPr>
          <p:nvPr>
            <p:ph type="title"/>
          </p:nvPr>
        </p:nvSpPr>
        <p:spPr>
          <a:xfrm>
            <a:off x="677334" y="609600"/>
            <a:ext cx="8596800" cy="13209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Arrays of Objects</a:t>
            </a:r>
            <a:endParaRPr/>
          </a:p>
        </p:txBody>
      </p:sp>
      <p:sp>
        <p:nvSpPr>
          <p:cNvPr id="2246" name="Google Shape;2246;p254"/>
          <p:cNvSpPr txBox="1">
            <a:spLocks noGrp="1"/>
          </p:cNvSpPr>
          <p:nvPr>
            <p:ph type="body" idx="1"/>
          </p:nvPr>
        </p:nvSpPr>
        <p:spPr>
          <a:xfrm>
            <a:off x="677334" y="1815549"/>
            <a:ext cx="8596800" cy="4225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As an array can be of any data type </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We can also have arrays of variable that are of the type class. Such variables are called array of objects</a:t>
            </a:r>
            <a:endParaRPr/>
          </a:p>
          <a:p>
            <a:pPr marL="342900" lvl="0" indent="-342900" algn="l" rtl="0">
              <a:spcBef>
                <a:spcPts val="1000"/>
              </a:spcBef>
              <a:spcAft>
                <a:spcPts val="0"/>
              </a:spcAft>
              <a:buSzPts val="1440"/>
              <a:buChar char="►"/>
            </a:pPr>
            <a:r>
              <a:rPr lang="en-US">
                <a:solidFill>
                  <a:srgbClr val="FF0000"/>
                </a:solidFill>
                <a:latin typeface="Times New Roman"/>
                <a:ea typeface="Times New Roman"/>
                <a:cs typeface="Times New Roman"/>
                <a:sym typeface="Times New Roman"/>
              </a:rPr>
              <a:t>Example</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class student{</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	private: float per;</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	public: int regno, age;</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		void getdata();</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		void show();</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255"/>
          <p:cNvSpPr txBox="1">
            <a:spLocks noGrp="1"/>
          </p:cNvSpPr>
          <p:nvPr>
            <p:ph type="title"/>
          </p:nvPr>
        </p:nvSpPr>
        <p:spPr>
          <a:xfrm>
            <a:off x="677334" y="156237"/>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Example</a:t>
            </a:r>
            <a:endParaRPr/>
          </a:p>
        </p:txBody>
      </p:sp>
      <p:sp>
        <p:nvSpPr>
          <p:cNvPr id="2252" name="Google Shape;2252;p255"/>
          <p:cNvSpPr txBox="1">
            <a:spLocks noGrp="1"/>
          </p:cNvSpPr>
          <p:nvPr>
            <p:ph type="body" idx="1"/>
          </p:nvPr>
        </p:nvSpPr>
        <p:spPr>
          <a:xfrm>
            <a:off x="677334" y="910774"/>
            <a:ext cx="8347396" cy="471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600"/>
              <a:buNone/>
            </a:pPr>
            <a:r>
              <a:rPr lang="en-US" sz="2000">
                <a:latin typeface="Times New Roman"/>
                <a:ea typeface="Times New Roman"/>
                <a:cs typeface="Times New Roman"/>
                <a:sym typeface="Times New Roman"/>
              </a:rPr>
              <a:t>class student{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char name[15];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float age;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public: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void getdata();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void putdata();</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void student::getdata()</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cout&lt;&lt;"Enter Name";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cin&gt;&gt;name;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cout&lt;&lt;"Enter Age";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cin&gt;&gt;age;</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void student::putdata()</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cout&lt;&lt;"Name:"&lt;&lt;name&lt;&lt;endl;	</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	cout&lt;&lt;"Age:"&lt;&lt;age&lt;&lt;endl;</a:t>
            </a:r>
            <a:endParaRPr/>
          </a:p>
          <a:p>
            <a:pPr marL="0" lvl="0" indent="0" algn="l" rtl="0">
              <a:spcBef>
                <a:spcPts val="0"/>
              </a:spcBef>
              <a:spcAft>
                <a:spcPts val="0"/>
              </a:spcAft>
              <a:buSzPts val="1600"/>
              <a:buNone/>
            </a:pPr>
            <a:r>
              <a:rPr lang="en-US" sz="2000">
                <a:latin typeface="Times New Roman"/>
                <a:ea typeface="Times New Roman"/>
                <a:cs typeface="Times New Roman"/>
                <a:sym typeface="Times New Roman"/>
              </a:rPr>
              <a:t>}</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2256"/>
        <p:cNvGrpSpPr/>
        <p:nvPr/>
      </p:nvGrpSpPr>
      <p:grpSpPr>
        <a:xfrm>
          <a:off x="0" y="0"/>
          <a:ext cx="0" cy="0"/>
          <a:chOff x="0" y="0"/>
          <a:chExt cx="0" cy="0"/>
        </a:xfrm>
      </p:grpSpPr>
      <p:sp>
        <p:nvSpPr>
          <p:cNvPr id="2257" name="Google Shape;2257;p256"/>
          <p:cNvSpPr txBox="1">
            <a:spLocks noGrp="1"/>
          </p:cNvSpPr>
          <p:nvPr>
            <p:ph type="body" idx="1"/>
          </p:nvPr>
        </p:nvSpPr>
        <p:spPr>
          <a:xfrm>
            <a:off x="677334" y="397565"/>
            <a:ext cx="8596668" cy="6334539"/>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80000"/>
              <a:buNone/>
            </a:pPr>
            <a:r>
              <a:rPr lang="en-US" sz="1900">
                <a:latin typeface="Times New Roman"/>
                <a:ea typeface="Times New Roman"/>
                <a:cs typeface="Times New Roman"/>
                <a:sym typeface="Times New Roman"/>
              </a:rPr>
              <a:t>const int size=2;</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int main(){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student s[size];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int i;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for(i=0;i&lt;size;i++)</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cout&lt;&lt;"Detail of student"&lt;&lt;i+1&lt;&lt;endl;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s[i].getdata();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cout&lt;&lt;"\n";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for(i=0;i&lt;size;i++)</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cout&lt;&lt;"\n student"&lt;&lt;i+1&lt;&lt;"\n";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s[i].putdata();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	</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return 0;</a:t>
            </a:r>
            <a:endParaRPr/>
          </a:p>
          <a:p>
            <a:pPr marL="0" lvl="0" indent="0" algn="l" rtl="0">
              <a:spcBef>
                <a:spcPts val="1000"/>
              </a:spcBef>
              <a:spcAft>
                <a:spcPts val="0"/>
              </a:spcAft>
              <a:buSzPct val="80000"/>
              <a:buNone/>
            </a:pPr>
            <a:r>
              <a:rPr lang="en-US" sz="1900">
                <a:latin typeface="Times New Roman"/>
                <a:ea typeface="Times New Roman"/>
                <a:cs typeface="Times New Roman"/>
                <a:sym typeface="Times New Roman"/>
              </a:rPr>
              <a:t>} </a:t>
            </a:r>
            <a:endParaRPr/>
          </a:p>
          <a:p>
            <a:pPr marL="0" lvl="0" indent="0" algn="l" rtl="0">
              <a:spcBef>
                <a:spcPts val="1000"/>
              </a:spcBef>
              <a:spcAft>
                <a:spcPts val="0"/>
              </a:spcAft>
              <a:buSzPct val="79999"/>
              <a:buNone/>
            </a:pP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p257"/>
          <p:cNvSpPr txBox="1">
            <a:spLocks noGrp="1"/>
          </p:cNvSpPr>
          <p:nvPr>
            <p:ph type="title"/>
          </p:nvPr>
        </p:nvSpPr>
        <p:spPr>
          <a:xfrm>
            <a:off x="743594" y="265044"/>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Class Scope and Accessing Class Members</a:t>
            </a:r>
            <a:endParaRPr/>
          </a:p>
        </p:txBody>
      </p:sp>
      <p:sp>
        <p:nvSpPr>
          <p:cNvPr id="2263" name="Google Shape;2263;p257"/>
          <p:cNvSpPr txBox="1">
            <a:spLocks noGrp="1"/>
          </p:cNvSpPr>
          <p:nvPr>
            <p:ph type="body" idx="1"/>
          </p:nvPr>
        </p:nvSpPr>
        <p:spPr>
          <a:xfrm>
            <a:off x="1043608" y="1974574"/>
            <a:ext cx="7772400" cy="461838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solidFill>
                  <a:srgbClr val="000000"/>
                </a:solidFill>
                <a:latin typeface="Times New Roman"/>
                <a:ea typeface="Times New Roman"/>
                <a:cs typeface="Times New Roman"/>
                <a:sym typeface="Times New Roman"/>
              </a:rPr>
              <a:t>Outside a scope </a:t>
            </a:r>
            <a:endParaRPr/>
          </a:p>
          <a:p>
            <a:pPr marL="742950" lvl="1" indent="-285750" algn="l" rtl="0">
              <a:spcBef>
                <a:spcPts val="1000"/>
              </a:spcBef>
              <a:spcAft>
                <a:spcPts val="0"/>
              </a:spcAft>
              <a:buSzPts val="1440"/>
              <a:buChar char="►"/>
            </a:pPr>
            <a:r>
              <a:rPr lang="en-US" sz="1800">
                <a:solidFill>
                  <a:srgbClr val="000000"/>
                </a:solidFill>
                <a:latin typeface="Times New Roman"/>
                <a:ea typeface="Times New Roman"/>
                <a:cs typeface="Times New Roman"/>
                <a:sym typeface="Times New Roman"/>
              </a:rPr>
              <a:t>Use handles </a:t>
            </a:r>
            <a:endParaRPr/>
          </a:p>
          <a:p>
            <a:pPr marL="1143000" lvl="2" indent="-228600" algn="l" rtl="0">
              <a:spcBef>
                <a:spcPts val="1000"/>
              </a:spcBef>
              <a:spcAft>
                <a:spcPts val="0"/>
              </a:spcAft>
              <a:buSzPts val="1440"/>
              <a:buChar char="►"/>
            </a:pPr>
            <a:r>
              <a:rPr lang="en-US" sz="1800">
                <a:solidFill>
                  <a:srgbClr val="000000"/>
                </a:solidFill>
                <a:latin typeface="Times New Roman"/>
                <a:ea typeface="Times New Roman"/>
                <a:cs typeface="Times New Roman"/>
                <a:sym typeface="Times New Roman"/>
              </a:rPr>
              <a:t>An object name, a reference to an object or a pointer to an object</a:t>
            </a:r>
            <a:endParaRPr sz="1800" i="1">
              <a:solidFill>
                <a:srgbClr val="000000"/>
              </a:solidFill>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Accessing class members </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Same as </a:t>
            </a:r>
            <a:r>
              <a:rPr lang="en-US" sz="1800" b="1">
                <a:latin typeface="Times New Roman"/>
                <a:ea typeface="Times New Roman"/>
                <a:cs typeface="Times New Roman"/>
                <a:sym typeface="Times New Roman"/>
              </a:rPr>
              <a:t>struct</a:t>
            </a:r>
            <a:r>
              <a:rPr lang="en-US" sz="1800">
                <a:latin typeface="Times New Roman"/>
                <a:ea typeface="Times New Roman"/>
                <a:cs typeface="Times New Roman"/>
                <a:sym typeface="Times New Roman"/>
              </a:rPr>
              <a:t>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Dot (</a:t>
            </a:r>
            <a:r>
              <a:rPr lang="en-US" sz="1800" b="1">
                <a:latin typeface="Times New Roman"/>
                <a:ea typeface="Times New Roman"/>
                <a:cs typeface="Times New Roman"/>
                <a:sym typeface="Times New Roman"/>
              </a:rPr>
              <a:t>.</a:t>
            </a:r>
            <a:r>
              <a:rPr lang="en-US" sz="1800">
                <a:latin typeface="Times New Roman"/>
                <a:ea typeface="Times New Roman"/>
                <a:cs typeface="Times New Roman"/>
                <a:sym typeface="Times New Roman"/>
              </a:rPr>
              <a:t>) for objects and arrow (</a:t>
            </a:r>
            <a:r>
              <a:rPr lang="en-US" sz="1800" b="1">
                <a:latin typeface="Times New Roman"/>
                <a:ea typeface="Times New Roman"/>
                <a:cs typeface="Times New Roman"/>
                <a:sym typeface="Times New Roman"/>
              </a:rPr>
              <a:t>-&gt;</a:t>
            </a:r>
            <a:r>
              <a:rPr lang="en-US" sz="1800">
                <a:latin typeface="Times New Roman"/>
                <a:ea typeface="Times New Roman"/>
                <a:cs typeface="Times New Roman"/>
                <a:sym typeface="Times New Roman"/>
              </a:rPr>
              <a:t>) for pointers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Example:  </a:t>
            </a:r>
            <a:r>
              <a:rPr lang="en-US" sz="1800" b="1">
                <a:latin typeface="Times New Roman"/>
                <a:ea typeface="Times New Roman"/>
                <a:cs typeface="Times New Roman"/>
                <a:sym typeface="Times New Roman"/>
              </a:rPr>
              <a:t>t.hour</a:t>
            </a:r>
            <a:r>
              <a:rPr lang="en-US" sz="1800">
                <a:latin typeface="Times New Roman"/>
                <a:ea typeface="Times New Roman"/>
                <a:cs typeface="Times New Roman"/>
                <a:sym typeface="Times New Roman"/>
              </a:rPr>
              <a:t> is the hour element of </a:t>
            </a:r>
            <a:r>
              <a:rPr lang="en-US" sz="1800" b="1">
                <a:latin typeface="Times New Roman"/>
                <a:ea typeface="Times New Roman"/>
                <a:cs typeface="Times New Roman"/>
                <a:sym typeface="Times New Roman"/>
              </a:rPr>
              <a:t>t</a:t>
            </a:r>
            <a:endParaRPr sz="1800">
              <a:latin typeface="Times New Roman"/>
              <a:ea typeface="Times New Roman"/>
              <a:cs typeface="Times New Roman"/>
              <a:sym typeface="Times New Roman"/>
            </a:endParaRPr>
          </a:p>
          <a:p>
            <a:pPr marL="742950" lvl="1" indent="-285750" algn="l" rtl="0">
              <a:spcBef>
                <a:spcPts val="1000"/>
              </a:spcBef>
              <a:spcAft>
                <a:spcPts val="0"/>
              </a:spcAft>
              <a:buSzPts val="1440"/>
              <a:buChar char="►"/>
            </a:pPr>
            <a:r>
              <a:rPr lang="en-US" sz="1800" b="1">
                <a:latin typeface="Times New Roman"/>
                <a:ea typeface="Times New Roman"/>
                <a:cs typeface="Times New Roman"/>
                <a:sym typeface="Times New Roman"/>
              </a:rPr>
              <a:t>TimePtr-&gt;hour</a:t>
            </a:r>
            <a:r>
              <a:rPr lang="en-US" sz="1800">
                <a:latin typeface="Times New Roman"/>
                <a:ea typeface="Times New Roman"/>
                <a:cs typeface="Times New Roman"/>
                <a:sym typeface="Times New Roman"/>
              </a:rPr>
              <a:t> is the hour element</a:t>
            </a:r>
            <a:endParaRPr/>
          </a:p>
          <a:p>
            <a:pPr marL="342900" lvl="0" indent="-231140" algn="l" rtl="0">
              <a:spcBef>
                <a:spcPts val="1000"/>
              </a:spcBef>
              <a:spcAft>
                <a:spcPts val="0"/>
              </a:spcAft>
              <a:buSzPts val="1760"/>
              <a:buNone/>
            </a:pPr>
            <a:endParaRPr sz="22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258"/>
          <p:cNvSpPr txBox="1">
            <a:spLocks noGrp="1"/>
          </p:cNvSpPr>
          <p:nvPr>
            <p:ph type="subTitle" idx="1"/>
          </p:nvPr>
        </p:nvSpPr>
        <p:spPr>
          <a:xfrm>
            <a:off x="1676400" y="228600"/>
            <a:ext cx="6400800" cy="632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960"/>
              <a:buFont typeface="Questrial"/>
              <a:buNone/>
            </a:pPr>
            <a:endParaRPr>
              <a:latin typeface="Questrial"/>
              <a:ea typeface="Questrial"/>
              <a:cs typeface="Questrial"/>
              <a:sym typeface="Questrial"/>
            </a:endParaRPr>
          </a:p>
        </p:txBody>
      </p:sp>
      <p:sp>
        <p:nvSpPr>
          <p:cNvPr id="2269" name="Google Shape;2269;p258"/>
          <p:cNvSpPr txBox="1">
            <a:spLocks noGrp="1"/>
          </p:cNvSpPr>
          <p:nvPr>
            <p:ph type="ctrTitle" idx="4294967295"/>
          </p:nvPr>
        </p:nvSpPr>
        <p:spPr>
          <a:xfrm>
            <a:off x="9753600" y="838200"/>
            <a:ext cx="2438400" cy="3124200"/>
          </a:xfrm>
          <a:prstGeom prst="rect">
            <a:avLst/>
          </a:prstGeom>
          <a:solidFill>
            <a:srgbClr val="FFFFFF"/>
          </a:solid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600"/>
              <a:buFont typeface="Trebuchet MS"/>
              <a:buNone/>
            </a:pP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1. Class definition</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1.1 Initialize object</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2.  Print using the dot operator</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2.2  Set new value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2.3  Print using a reference</a:t>
            </a:r>
            <a:endParaRPr/>
          </a:p>
        </p:txBody>
      </p:sp>
      <p:grpSp>
        <p:nvGrpSpPr>
          <p:cNvPr id="2270" name="Google Shape;2270;p258"/>
          <p:cNvGrpSpPr/>
          <p:nvPr/>
        </p:nvGrpSpPr>
        <p:grpSpPr>
          <a:xfrm>
            <a:off x="914400" y="95432"/>
            <a:ext cx="6705600" cy="6762568"/>
            <a:chOff x="0" y="-40"/>
            <a:chExt cx="3072" cy="11299"/>
          </a:xfrm>
        </p:grpSpPr>
        <p:grpSp>
          <p:nvGrpSpPr>
            <p:cNvPr id="2271" name="Google Shape;2271;p258"/>
            <p:cNvGrpSpPr/>
            <p:nvPr/>
          </p:nvGrpSpPr>
          <p:grpSpPr>
            <a:xfrm>
              <a:off x="0" y="-40"/>
              <a:ext cx="3072" cy="453"/>
              <a:chOff x="0" y="-40"/>
              <a:chExt cx="3072" cy="453"/>
            </a:xfrm>
          </p:grpSpPr>
          <p:sp>
            <p:nvSpPr>
              <p:cNvPr id="2272" name="Google Shape;2272;p258"/>
              <p:cNvSpPr/>
              <p:nvPr/>
            </p:nvSpPr>
            <p:spPr>
              <a:xfrm>
                <a:off x="0" y="-40"/>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273" name="Google Shape;2273;p258"/>
              <p:cNvSpPr/>
              <p:nvPr/>
            </p:nvSpPr>
            <p:spPr>
              <a:xfrm>
                <a:off x="0" y="0"/>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	</a:t>
                </a:r>
                <a:r>
                  <a:rPr lang="en-US" sz="1200" b="1">
                    <a:solidFill>
                      <a:srgbClr val="33CC33"/>
                    </a:solidFill>
                    <a:latin typeface="Courier New"/>
                    <a:ea typeface="Courier New"/>
                    <a:cs typeface="Courier New"/>
                    <a:sym typeface="Courier New"/>
                  </a:rPr>
                  <a:t>// Fig. 16.3: fig16_03.cpp</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274" name="Google Shape;2274;p258"/>
            <p:cNvGrpSpPr/>
            <p:nvPr/>
          </p:nvGrpSpPr>
          <p:grpSpPr>
            <a:xfrm>
              <a:off x="0" y="334"/>
              <a:ext cx="3072" cy="453"/>
              <a:chOff x="0" y="334"/>
              <a:chExt cx="3072" cy="453"/>
            </a:xfrm>
          </p:grpSpPr>
          <p:sp>
            <p:nvSpPr>
              <p:cNvPr id="2275" name="Google Shape;2275;p258"/>
              <p:cNvSpPr/>
              <p:nvPr/>
            </p:nvSpPr>
            <p:spPr>
              <a:xfrm>
                <a:off x="0" y="334"/>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276" name="Google Shape;2276;p258"/>
              <p:cNvSpPr/>
              <p:nvPr/>
            </p:nvSpPr>
            <p:spPr>
              <a:xfrm>
                <a:off x="0" y="374"/>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	</a:t>
                </a:r>
                <a:r>
                  <a:rPr lang="en-US" sz="1200" b="1">
                    <a:solidFill>
                      <a:srgbClr val="33CC33"/>
                    </a:solidFill>
                    <a:latin typeface="Courier New"/>
                    <a:ea typeface="Courier New"/>
                    <a:cs typeface="Courier New"/>
                    <a:sym typeface="Courier New"/>
                  </a:rPr>
                  <a:t>// Demonstrating the class member access operators . and -&gt;</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277" name="Google Shape;2277;p258"/>
            <p:cNvGrpSpPr/>
            <p:nvPr/>
          </p:nvGrpSpPr>
          <p:grpSpPr>
            <a:xfrm>
              <a:off x="0" y="708"/>
              <a:ext cx="3072" cy="453"/>
              <a:chOff x="0" y="708"/>
              <a:chExt cx="3072" cy="453"/>
            </a:xfrm>
          </p:grpSpPr>
          <p:sp>
            <p:nvSpPr>
              <p:cNvPr id="2278" name="Google Shape;2278;p258"/>
              <p:cNvSpPr/>
              <p:nvPr/>
            </p:nvSpPr>
            <p:spPr>
              <a:xfrm>
                <a:off x="0" y="708"/>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279" name="Google Shape;2279;p258"/>
              <p:cNvSpPr/>
              <p:nvPr/>
            </p:nvSpPr>
            <p:spPr>
              <a:xfrm>
                <a:off x="0" y="748"/>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3	</a:t>
                </a:r>
                <a:r>
                  <a:rPr lang="en-US" sz="1200" b="1">
                    <a:solidFill>
                      <a:srgbClr val="33CC33"/>
                    </a:solidFill>
                    <a:latin typeface="Courier New"/>
                    <a:ea typeface="Courier New"/>
                    <a:cs typeface="Courier New"/>
                    <a:sym typeface="Courier New"/>
                  </a:rPr>
                  <a:t>//</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280" name="Google Shape;2280;p258"/>
            <p:cNvGrpSpPr/>
            <p:nvPr/>
          </p:nvGrpSpPr>
          <p:grpSpPr>
            <a:xfrm>
              <a:off x="0" y="1082"/>
              <a:ext cx="3072" cy="453"/>
              <a:chOff x="0" y="1082"/>
              <a:chExt cx="3072" cy="453"/>
            </a:xfrm>
          </p:grpSpPr>
          <p:sp>
            <p:nvSpPr>
              <p:cNvPr id="2281" name="Google Shape;2281;p258"/>
              <p:cNvSpPr/>
              <p:nvPr/>
            </p:nvSpPr>
            <p:spPr>
              <a:xfrm>
                <a:off x="0" y="1082"/>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282" name="Google Shape;2282;p258"/>
              <p:cNvSpPr/>
              <p:nvPr/>
            </p:nvSpPr>
            <p:spPr>
              <a:xfrm>
                <a:off x="0" y="1122"/>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4	</a:t>
                </a:r>
                <a:r>
                  <a:rPr lang="en-US" sz="1200" b="1">
                    <a:solidFill>
                      <a:srgbClr val="33CC33"/>
                    </a:solidFill>
                    <a:latin typeface="Courier New"/>
                    <a:ea typeface="Courier New"/>
                    <a:cs typeface="Courier New"/>
                    <a:sym typeface="Courier New"/>
                  </a:rPr>
                  <a:t>// CAUTION: IN FUTURE EXAMPLES WE AVOID PUBLIC DATA!</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283" name="Google Shape;2283;p258"/>
            <p:cNvGrpSpPr/>
            <p:nvPr/>
          </p:nvGrpSpPr>
          <p:grpSpPr>
            <a:xfrm>
              <a:off x="0" y="1456"/>
              <a:ext cx="3072" cy="453"/>
              <a:chOff x="0" y="1456"/>
              <a:chExt cx="3072" cy="453"/>
            </a:xfrm>
          </p:grpSpPr>
          <p:sp>
            <p:nvSpPr>
              <p:cNvPr id="2284" name="Google Shape;2284;p258"/>
              <p:cNvSpPr/>
              <p:nvPr/>
            </p:nvSpPr>
            <p:spPr>
              <a:xfrm>
                <a:off x="0" y="1456"/>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285" name="Google Shape;2285;p258"/>
              <p:cNvSpPr/>
              <p:nvPr/>
            </p:nvSpPr>
            <p:spPr>
              <a:xfrm>
                <a:off x="0" y="1496"/>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5	</a:t>
                </a:r>
                <a:r>
                  <a:rPr lang="en-US" sz="1200" b="1">
                    <a:solidFill>
                      <a:srgbClr val="000000"/>
                    </a:solidFill>
                    <a:latin typeface="Courier New"/>
                    <a:ea typeface="Courier New"/>
                    <a:cs typeface="Courier New"/>
                    <a:sym typeface="Courier New"/>
                  </a:rPr>
                  <a:t>#include &lt;iostream&gt;</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286" name="Google Shape;2286;p258"/>
            <p:cNvGrpSpPr/>
            <p:nvPr/>
          </p:nvGrpSpPr>
          <p:grpSpPr>
            <a:xfrm>
              <a:off x="0" y="1830"/>
              <a:ext cx="3072" cy="453"/>
              <a:chOff x="0" y="1830"/>
              <a:chExt cx="3072" cy="453"/>
            </a:xfrm>
          </p:grpSpPr>
          <p:sp>
            <p:nvSpPr>
              <p:cNvPr id="2287" name="Google Shape;2287;p258"/>
              <p:cNvSpPr/>
              <p:nvPr/>
            </p:nvSpPr>
            <p:spPr>
              <a:xfrm>
                <a:off x="0" y="1830"/>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288" name="Google Shape;2288;p258"/>
              <p:cNvSpPr/>
              <p:nvPr/>
            </p:nvSpPr>
            <p:spPr>
              <a:xfrm>
                <a:off x="0" y="1870"/>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6	</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289" name="Google Shape;2289;p258"/>
            <p:cNvGrpSpPr/>
            <p:nvPr/>
          </p:nvGrpSpPr>
          <p:grpSpPr>
            <a:xfrm>
              <a:off x="0" y="2204"/>
              <a:ext cx="3072" cy="453"/>
              <a:chOff x="0" y="2204"/>
              <a:chExt cx="3072" cy="453"/>
            </a:xfrm>
          </p:grpSpPr>
          <p:sp>
            <p:nvSpPr>
              <p:cNvPr id="2290" name="Google Shape;2290;p258"/>
              <p:cNvSpPr/>
              <p:nvPr/>
            </p:nvSpPr>
            <p:spPr>
              <a:xfrm>
                <a:off x="0" y="2204"/>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291" name="Google Shape;2291;p258"/>
              <p:cNvSpPr/>
              <p:nvPr/>
            </p:nvSpPr>
            <p:spPr>
              <a:xfrm>
                <a:off x="0" y="2244"/>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7	</a:t>
                </a:r>
                <a:r>
                  <a:rPr lang="en-US" sz="1200" b="1">
                    <a:solidFill>
                      <a:srgbClr val="275AFF"/>
                    </a:solidFill>
                    <a:latin typeface="Courier New"/>
                    <a:ea typeface="Courier New"/>
                    <a:cs typeface="Courier New"/>
                    <a:sym typeface="Courier New"/>
                  </a:rPr>
                  <a:t>using</a:t>
                </a:r>
                <a:r>
                  <a:rPr lang="en-US" sz="1200" b="1">
                    <a:solidFill>
                      <a:srgbClr val="000000"/>
                    </a:solidFill>
                    <a:latin typeface="Courier New"/>
                    <a:ea typeface="Courier New"/>
                    <a:cs typeface="Courier New"/>
                    <a:sym typeface="Courier New"/>
                  </a:rPr>
                  <a:t> std::cout;</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292" name="Google Shape;2292;p258"/>
            <p:cNvGrpSpPr/>
            <p:nvPr/>
          </p:nvGrpSpPr>
          <p:grpSpPr>
            <a:xfrm>
              <a:off x="0" y="2578"/>
              <a:ext cx="3072" cy="453"/>
              <a:chOff x="0" y="2578"/>
              <a:chExt cx="3072" cy="453"/>
            </a:xfrm>
          </p:grpSpPr>
          <p:sp>
            <p:nvSpPr>
              <p:cNvPr id="2293" name="Google Shape;2293;p258"/>
              <p:cNvSpPr/>
              <p:nvPr/>
            </p:nvSpPr>
            <p:spPr>
              <a:xfrm>
                <a:off x="0" y="2578"/>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294" name="Google Shape;2294;p258"/>
              <p:cNvSpPr/>
              <p:nvPr/>
            </p:nvSpPr>
            <p:spPr>
              <a:xfrm>
                <a:off x="0" y="2618"/>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8	</a:t>
                </a:r>
                <a:r>
                  <a:rPr lang="en-US" sz="1200" b="1">
                    <a:solidFill>
                      <a:srgbClr val="275AFF"/>
                    </a:solidFill>
                    <a:latin typeface="Courier New"/>
                    <a:ea typeface="Courier New"/>
                    <a:cs typeface="Courier New"/>
                    <a:sym typeface="Courier New"/>
                  </a:rPr>
                  <a:t>using</a:t>
                </a:r>
                <a:r>
                  <a:rPr lang="en-US" sz="1200" b="1">
                    <a:solidFill>
                      <a:srgbClr val="000000"/>
                    </a:solidFill>
                    <a:latin typeface="Courier New"/>
                    <a:ea typeface="Courier New"/>
                    <a:cs typeface="Courier New"/>
                    <a:sym typeface="Courier New"/>
                  </a:rPr>
                  <a:t> std::endl;</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295" name="Google Shape;2295;p258"/>
            <p:cNvGrpSpPr/>
            <p:nvPr/>
          </p:nvGrpSpPr>
          <p:grpSpPr>
            <a:xfrm>
              <a:off x="0" y="2952"/>
              <a:ext cx="3072" cy="453"/>
              <a:chOff x="0" y="2952"/>
              <a:chExt cx="3072" cy="453"/>
            </a:xfrm>
          </p:grpSpPr>
          <p:sp>
            <p:nvSpPr>
              <p:cNvPr id="2296" name="Google Shape;2296;p258"/>
              <p:cNvSpPr/>
              <p:nvPr/>
            </p:nvSpPr>
            <p:spPr>
              <a:xfrm>
                <a:off x="0" y="2952"/>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297" name="Google Shape;2297;p258"/>
              <p:cNvSpPr/>
              <p:nvPr/>
            </p:nvSpPr>
            <p:spPr>
              <a:xfrm>
                <a:off x="0" y="2992"/>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9	</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298" name="Google Shape;2298;p258"/>
            <p:cNvGrpSpPr/>
            <p:nvPr/>
          </p:nvGrpSpPr>
          <p:grpSpPr>
            <a:xfrm>
              <a:off x="0" y="3326"/>
              <a:ext cx="3072" cy="453"/>
              <a:chOff x="0" y="3326"/>
              <a:chExt cx="3072" cy="453"/>
            </a:xfrm>
          </p:grpSpPr>
          <p:sp>
            <p:nvSpPr>
              <p:cNvPr id="2299" name="Google Shape;2299;p258"/>
              <p:cNvSpPr/>
              <p:nvPr/>
            </p:nvSpPr>
            <p:spPr>
              <a:xfrm>
                <a:off x="0" y="3326"/>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00" name="Google Shape;2300;p258"/>
              <p:cNvSpPr/>
              <p:nvPr/>
            </p:nvSpPr>
            <p:spPr>
              <a:xfrm>
                <a:off x="0" y="3366"/>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10	</a:t>
                </a:r>
                <a:r>
                  <a:rPr lang="en-US" sz="1200" b="1">
                    <a:solidFill>
                      <a:srgbClr val="000000"/>
                    </a:solidFill>
                    <a:latin typeface="Courier New"/>
                    <a:ea typeface="Courier New"/>
                    <a:cs typeface="Courier New"/>
                    <a:sym typeface="Courier New"/>
                  </a:rPr>
                  <a:t>// Simple class Count</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01" name="Google Shape;2301;p258"/>
            <p:cNvGrpSpPr/>
            <p:nvPr/>
          </p:nvGrpSpPr>
          <p:grpSpPr>
            <a:xfrm>
              <a:off x="0" y="3700"/>
              <a:ext cx="3072" cy="453"/>
              <a:chOff x="0" y="3700"/>
              <a:chExt cx="3072" cy="453"/>
            </a:xfrm>
          </p:grpSpPr>
          <p:sp>
            <p:nvSpPr>
              <p:cNvPr id="2302" name="Google Shape;2302;p258"/>
              <p:cNvSpPr/>
              <p:nvPr/>
            </p:nvSpPr>
            <p:spPr>
              <a:xfrm>
                <a:off x="0" y="3700"/>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03" name="Google Shape;2303;p258"/>
              <p:cNvSpPr/>
              <p:nvPr/>
            </p:nvSpPr>
            <p:spPr>
              <a:xfrm>
                <a:off x="0" y="3740"/>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11	</a:t>
                </a:r>
                <a:r>
                  <a:rPr lang="en-US" sz="1200" b="1">
                    <a:solidFill>
                      <a:srgbClr val="275AFF"/>
                    </a:solidFill>
                    <a:latin typeface="Courier New"/>
                    <a:ea typeface="Courier New"/>
                    <a:cs typeface="Courier New"/>
                    <a:sym typeface="Courier New"/>
                  </a:rPr>
                  <a:t>class</a:t>
                </a:r>
                <a:r>
                  <a:rPr lang="en-US" sz="1200" b="1">
                    <a:solidFill>
                      <a:srgbClr val="000000"/>
                    </a:solidFill>
                    <a:latin typeface="Courier New"/>
                    <a:ea typeface="Courier New"/>
                    <a:cs typeface="Courier New"/>
                    <a:sym typeface="Courier New"/>
                  </a:rPr>
                  <a:t> Count {</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04" name="Google Shape;2304;p258"/>
            <p:cNvGrpSpPr/>
            <p:nvPr/>
          </p:nvGrpSpPr>
          <p:grpSpPr>
            <a:xfrm>
              <a:off x="0" y="4074"/>
              <a:ext cx="3072" cy="453"/>
              <a:chOff x="0" y="4074"/>
              <a:chExt cx="3072" cy="453"/>
            </a:xfrm>
          </p:grpSpPr>
          <p:sp>
            <p:nvSpPr>
              <p:cNvPr id="2305" name="Google Shape;2305;p258"/>
              <p:cNvSpPr/>
              <p:nvPr/>
            </p:nvSpPr>
            <p:spPr>
              <a:xfrm>
                <a:off x="0" y="4074"/>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06" name="Google Shape;2306;p258"/>
              <p:cNvSpPr/>
              <p:nvPr/>
            </p:nvSpPr>
            <p:spPr>
              <a:xfrm>
                <a:off x="0" y="4114"/>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12	</a:t>
                </a:r>
                <a:r>
                  <a:rPr lang="en-US" sz="1200" b="1">
                    <a:solidFill>
                      <a:srgbClr val="275AFF"/>
                    </a:solidFill>
                    <a:latin typeface="Courier New"/>
                    <a:ea typeface="Courier New"/>
                    <a:cs typeface="Courier New"/>
                    <a:sym typeface="Courier New"/>
                  </a:rPr>
                  <a:t>public:</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07" name="Google Shape;2307;p258"/>
            <p:cNvGrpSpPr/>
            <p:nvPr/>
          </p:nvGrpSpPr>
          <p:grpSpPr>
            <a:xfrm>
              <a:off x="0" y="4448"/>
              <a:ext cx="3072" cy="453"/>
              <a:chOff x="0" y="4448"/>
              <a:chExt cx="3072" cy="453"/>
            </a:xfrm>
          </p:grpSpPr>
          <p:sp>
            <p:nvSpPr>
              <p:cNvPr id="2308" name="Google Shape;2308;p258"/>
              <p:cNvSpPr/>
              <p:nvPr/>
            </p:nvSpPr>
            <p:spPr>
              <a:xfrm>
                <a:off x="0" y="4448"/>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09" name="Google Shape;2309;p258"/>
              <p:cNvSpPr/>
              <p:nvPr/>
            </p:nvSpPr>
            <p:spPr>
              <a:xfrm>
                <a:off x="0" y="4488"/>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13	</a:t>
                </a:r>
                <a:r>
                  <a:rPr lang="en-US" sz="1200" b="1">
                    <a:solidFill>
                      <a:srgbClr val="000000"/>
                    </a:solidFill>
                    <a:latin typeface="Courier New"/>
                    <a:ea typeface="Courier New"/>
                    <a:cs typeface="Courier New"/>
                    <a:sym typeface="Courier New"/>
                  </a:rPr>
                  <a:t>   </a:t>
                </a:r>
                <a:r>
                  <a:rPr lang="en-US" sz="1200" b="1">
                    <a:solidFill>
                      <a:srgbClr val="275AFF"/>
                    </a:solidFill>
                    <a:latin typeface="Courier New"/>
                    <a:ea typeface="Courier New"/>
                    <a:cs typeface="Courier New"/>
                    <a:sym typeface="Courier New"/>
                  </a:rPr>
                  <a:t>int</a:t>
                </a:r>
                <a:r>
                  <a:rPr lang="en-US" sz="1200" b="1">
                    <a:solidFill>
                      <a:srgbClr val="000000"/>
                    </a:solidFill>
                    <a:latin typeface="Courier New"/>
                    <a:ea typeface="Courier New"/>
                    <a:cs typeface="Courier New"/>
                    <a:sym typeface="Courier New"/>
                  </a:rPr>
                  <a:t> x;</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10" name="Google Shape;2310;p258"/>
            <p:cNvGrpSpPr/>
            <p:nvPr/>
          </p:nvGrpSpPr>
          <p:grpSpPr>
            <a:xfrm>
              <a:off x="0" y="4822"/>
              <a:ext cx="3072" cy="453"/>
              <a:chOff x="0" y="4822"/>
              <a:chExt cx="3072" cy="453"/>
            </a:xfrm>
          </p:grpSpPr>
          <p:sp>
            <p:nvSpPr>
              <p:cNvPr id="2311" name="Google Shape;2311;p258"/>
              <p:cNvSpPr/>
              <p:nvPr/>
            </p:nvSpPr>
            <p:spPr>
              <a:xfrm>
                <a:off x="0" y="4822"/>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12" name="Google Shape;2312;p258"/>
              <p:cNvSpPr/>
              <p:nvPr/>
            </p:nvSpPr>
            <p:spPr>
              <a:xfrm>
                <a:off x="0" y="4862"/>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14	</a:t>
                </a:r>
                <a:r>
                  <a:rPr lang="en-US" sz="1200" b="1">
                    <a:solidFill>
                      <a:srgbClr val="000000"/>
                    </a:solidFill>
                    <a:latin typeface="Courier New"/>
                    <a:ea typeface="Courier New"/>
                    <a:cs typeface="Courier New"/>
                    <a:sym typeface="Courier New"/>
                  </a:rPr>
                  <a:t>   </a:t>
                </a:r>
                <a:r>
                  <a:rPr lang="en-US" sz="1200" b="1">
                    <a:solidFill>
                      <a:srgbClr val="275AFF"/>
                    </a:solidFill>
                    <a:latin typeface="Courier New"/>
                    <a:ea typeface="Courier New"/>
                    <a:cs typeface="Courier New"/>
                    <a:sym typeface="Courier New"/>
                  </a:rPr>
                  <a:t>void</a:t>
                </a:r>
                <a:r>
                  <a:rPr lang="en-US" sz="1200" b="1">
                    <a:solidFill>
                      <a:srgbClr val="000000"/>
                    </a:solidFill>
                    <a:latin typeface="Courier New"/>
                    <a:ea typeface="Courier New"/>
                    <a:cs typeface="Courier New"/>
                    <a:sym typeface="Courier New"/>
                  </a:rPr>
                  <a:t> print() { cout &lt;&lt; x &lt;&lt; endl; }</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13" name="Google Shape;2313;p258"/>
            <p:cNvGrpSpPr/>
            <p:nvPr/>
          </p:nvGrpSpPr>
          <p:grpSpPr>
            <a:xfrm>
              <a:off x="0" y="5196"/>
              <a:ext cx="3072" cy="453"/>
              <a:chOff x="0" y="5196"/>
              <a:chExt cx="3072" cy="453"/>
            </a:xfrm>
          </p:grpSpPr>
          <p:sp>
            <p:nvSpPr>
              <p:cNvPr id="2314" name="Google Shape;2314;p258"/>
              <p:cNvSpPr/>
              <p:nvPr/>
            </p:nvSpPr>
            <p:spPr>
              <a:xfrm>
                <a:off x="0" y="5196"/>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15" name="Google Shape;2315;p258"/>
              <p:cNvSpPr/>
              <p:nvPr/>
            </p:nvSpPr>
            <p:spPr>
              <a:xfrm>
                <a:off x="0" y="5236"/>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15	</a:t>
                </a:r>
                <a:r>
                  <a:rPr lang="en-US" sz="1200" b="1">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16" name="Google Shape;2316;p258"/>
            <p:cNvGrpSpPr/>
            <p:nvPr/>
          </p:nvGrpSpPr>
          <p:grpSpPr>
            <a:xfrm>
              <a:off x="0" y="5570"/>
              <a:ext cx="3072" cy="453"/>
              <a:chOff x="0" y="5570"/>
              <a:chExt cx="3072" cy="453"/>
            </a:xfrm>
          </p:grpSpPr>
          <p:sp>
            <p:nvSpPr>
              <p:cNvPr id="2317" name="Google Shape;2317;p258"/>
              <p:cNvSpPr/>
              <p:nvPr/>
            </p:nvSpPr>
            <p:spPr>
              <a:xfrm>
                <a:off x="0" y="5570"/>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18" name="Google Shape;2318;p258"/>
              <p:cNvSpPr/>
              <p:nvPr/>
            </p:nvSpPr>
            <p:spPr>
              <a:xfrm>
                <a:off x="0" y="5610"/>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16	</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19" name="Google Shape;2319;p258"/>
            <p:cNvGrpSpPr/>
            <p:nvPr/>
          </p:nvGrpSpPr>
          <p:grpSpPr>
            <a:xfrm>
              <a:off x="0" y="5944"/>
              <a:ext cx="3072" cy="453"/>
              <a:chOff x="0" y="5944"/>
              <a:chExt cx="3072" cy="453"/>
            </a:xfrm>
          </p:grpSpPr>
          <p:sp>
            <p:nvSpPr>
              <p:cNvPr id="2320" name="Google Shape;2320;p258"/>
              <p:cNvSpPr/>
              <p:nvPr/>
            </p:nvSpPr>
            <p:spPr>
              <a:xfrm>
                <a:off x="0" y="5944"/>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21" name="Google Shape;2321;p258"/>
              <p:cNvSpPr/>
              <p:nvPr/>
            </p:nvSpPr>
            <p:spPr>
              <a:xfrm>
                <a:off x="0" y="5984"/>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17	</a:t>
                </a:r>
                <a:r>
                  <a:rPr lang="en-US" sz="1200" b="1">
                    <a:solidFill>
                      <a:srgbClr val="275AFF"/>
                    </a:solidFill>
                    <a:latin typeface="Courier New"/>
                    <a:ea typeface="Courier New"/>
                    <a:cs typeface="Courier New"/>
                    <a:sym typeface="Courier New"/>
                  </a:rPr>
                  <a:t>int</a:t>
                </a:r>
                <a:r>
                  <a:rPr lang="en-US" sz="1200" b="1">
                    <a:solidFill>
                      <a:srgbClr val="000000"/>
                    </a:solidFill>
                    <a:latin typeface="Courier New"/>
                    <a:ea typeface="Courier New"/>
                    <a:cs typeface="Courier New"/>
                    <a:sym typeface="Courier New"/>
                  </a:rPr>
                  <a:t> main()</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22" name="Google Shape;2322;p258"/>
            <p:cNvGrpSpPr/>
            <p:nvPr/>
          </p:nvGrpSpPr>
          <p:grpSpPr>
            <a:xfrm>
              <a:off x="0" y="6318"/>
              <a:ext cx="3072" cy="453"/>
              <a:chOff x="0" y="6318"/>
              <a:chExt cx="3072" cy="453"/>
            </a:xfrm>
          </p:grpSpPr>
          <p:sp>
            <p:nvSpPr>
              <p:cNvPr id="2323" name="Google Shape;2323;p258"/>
              <p:cNvSpPr/>
              <p:nvPr/>
            </p:nvSpPr>
            <p:spPr>
              <a:xfrm>
                <a:off x="0" y="6318"/>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24" name="Google Shape;2324;p258"/>
              <p:cNvSpPr/>
              <p:nvPr/>
            </p:nvSpPr>
            <p:spPr>
              <a:xfrm>
                <a:off x="0" y="6358"/>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18	</a:t>
                </a:r>
                <a:r>
                  <a:rPr lang="en-US" sz="1200" b="1">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25" name="Google Shape;2325;p258"/>
            <p:cNvGrpSpPr/>
            <p:nvPr/>
          </p:nvGrpSpPr>
          <p:grpSpPr>
            <a:xfrm>
              <a:off x="0" y="6692"/>
              <a:ext cx="3072" cy="453"/>
              <a:chOff x="0" y="6692"/>
              <a:chExt cx="3072" cy="453"/>
            </a:xfrm>
          </p:grpSpPr>
          <p:sp>
            <p:nvSpPr>
              <p:cNvPr id="2326" name="Google Shape;2326;p258"/>
              <p:cNvSpPr/>
              <p:nvPr/>
            </p:nvSpPr>
            <p:spPr>
              <a:xfrm>
                <a:off x="0" y="6692"/>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27" name="Google Shape;2327;p258"/>
              <p:cNvSpPr/>
              <p:nvPr/>
            </p:nvSpPr>
            <p:spPr>
              <a:xfrm>
                <a:off x="0" y="6732"/>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19	</a:t>
                </a:r>
                <a:r>
                  <a:rPr lang="en-US" sz="1200" b="1">
                    <a:solidFill>
                      <a:srgbClr val="000000"/>
                    </a:solidFill>
                    <a:latin typeface="Courier New"/>
                    <a:ea typeface="Courier New"/>
                    <a:cs typeface="Courier New"/>
                    <a:sym typeface="Courier New"/>
                  </a:rPr>
                  <a:t>   Count counter,               </a:t>
                </a:r>
                <a:r>
                  <a:rPr lang="en-US" sz="1200" b="1">
                    <a:solidFill>
                      <a:srgbClr val="33CC33"/>
                    </a:solidFill>
                    <a:latin typeface="Courier New"/>
                    <a:ea typeface="Courier New"/>
                    <a:cs typeface="Courier New"/>
                    <a:sym typeface="Courier New"/>
                  </a:rPr>
                  <a:t> // create counter object </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28" name="Google Shape;2328;p258"/>
            <p:cNvGrpSpPr/>
            <p:nvPr/>
          </p:nvGrpSpPr>
          <p:grpSpPr>
            <a:xfrm>
              <a:off x="0" y="7066"/>
              <a:ext cx="3072" cy="453"/>
              <a:chOff x="0" y="7066"/>
              <a:chExt cx="3072" cy="453"/>
            </a:xfrm>
          </p:grpSpPr>
          <p:sp>
            <p:nvSpPr>
              <p:cNvPr id="2329" name="Google Shape;2329;p258"/>
              <p:cNvSpPr/>
              <p:nvPr/>
            </p:nvSpPr>
            <p:spPr>
              <a:xfrm>
                <a:off x="0" y="7066"/>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30" name="Google Shape;2330;p258"/>
              <p:cNvSpPr/>
              <p:nvPr/>
            </p:nvSpPr>
            <p:spPr>
              <a:xfrm>
                <a:off x="0" y="7106"/>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20	</a:t>
                </a:r>
                <a:r>
                  <a:rPr lang="en-US" sz="1200" b="1">
                    <a:solidFill>
                      <a:srgbClr val="000000"/>
                    </a:solidFill>
                    <a:latin typeface="Courier New"/>
                    <a:ea typeface="Courier New"/>
                    <a:cs typeface="Courier New"/>
                    <a:sym typeface="Courier New"/>
                  </a:rPr>
                  <a:t>         *counterPtr = &amp;counter, </a:t>
                </a:r>
                <a:r>
                  <a:rPr lang="en-US" sz="1200" b="1">
                    <a:solidFill>
                      <a:srgbClr val="33CC33"/>
                    </a:solidFill>
                    <a:latin typeface="Courier New"/>
                    <a:ea typeface="Courier New"/>
                    <a:cs typeface="Courier New"/>
                    <a:sym typeface="Courier New"/>
                  </a:rPr>
                  <a:t>// pointer to counter</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31" name="Google Shape;2331;p258"/>
            <p:cNvGrpSpPr/>
            <p:nvPr/>
          </p:nvGrpSpPr>
          <p:grpSpPr>
            <a:xfrm>
              <a:off x="0" y="7440"/>
              <a:ext cx="3072" cy="453"/>
              <a:chOff x="0" y="7440"/>
              <a:chExt cx="3072" cy="453"/>
            </a:xfrm>
          </p:grpSpPr>
          <p:sp>
            <p:nvSpPr>
              <p:cNvPr id="2332" name="Google Shape;2332;p258"/>
              <p:cNvSpPr/>
              <p:nvPr/>
            </p:nvSpPr>
            <p:spPr>
              <a:xfrm>
                <a:off x="0" y="7440"/>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33" name="Google Shape;2333;p258"/>
              <p:cNvSpPr/>
              <p:nvPr/>
            </p:nvSpPr>
            <p:spPr>
              <a:xfrm>
                <a:off x="0" y="7480"/>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21	</a:t>
                </a:r>
                <a:r>
                  <a:rPr lang="en-US" sz="1200" b="1">
                    <a:solidFill>
                      <a:srgbClr val="000000"/>
                    </a:solidFill>
                    <a:latin typeface="Courier New"/>
                    <a:ea typeface="Courier New"/>
                    <a:cs typeface="Courier New"/>
                    <a:sym typeface="Courier New"/>
                  </a:rPr>
                  <a:t>         &amp;counterRef = counter; </a:t>
                </a:r>
                <a:r>
                  <a:rPr lang="en-US" sz="1200" b="1">
                    <a:solidFill>
                      <a:srgbClr val="33CC33"/>
                    </a:solidFill>
                    <a:latin typeface="Courier New"/>
                    <a:ea typeface="Courier New"/>
                    <a:cs typeface="Courier New"/>
                    <a:sym typeface="Courier New"/>
                  </a:rPr>
                  <a:t> // reference to counter</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34" name="Google Shape;2334;p258"/>
            <p:cNvGrpSpPr/>
            <p:nvPr/>
          </p:nvGrpSpPr>
          <p:grpSpPr>
            <a:xfrm>
              <a:off x="0" y="7814"/>
              <a:ext cx="3072" cy="453"/>
              <a:chOff x="0" y="7814"/>
              <a:chExt cx="3072" cy="453"/>
            </a:xfrm>
          </p:grpSpPr>
          <p:sp>
            <p:nvSpPr>
              <p:cNvPr id="2335" name="Google Shape;2335;p258"/>
              <p:cNvSpPr/>
              <p:nvPr/>
            </p:nvSpPr>
            <p:spPr>
              <a:xfrm>
                <a:off x="0" y="7814"/>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36" name="Google Shape;2336;p258"/>
              <p:cNvSpPr/>
              <p:nvPr/>
            </p:nvSpPr>
            <p:spPr>
              <a:xfrm>
                <a:off x="0" y="7854"/>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22	</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37" name="Google Shape;2337;p258"/>
            <p:cNvGrpSpPr/>
            <p:nvPr/>
          </p:nvGrpSpPr>
          <p:grpSpPr>
            <a:xfrm>
              <a:off x="0" y="8188"/>
              <a:ext cx="3072" cy="453"/>
              <a:chOff x="0" y="8188"/>
              <a:chExt cx="3072" cy="453"/>
            </a:xfrm>
          </p:grpSpPr>
          <p:sp>
            <p:nvSpPr>
              <p:cNvPr id="2338" name="Google Shape;2338;p258"/>
              <p:cNvSpPr/>
              <p:nvPr/>
            </p:nvSpPr>
            <p:spPr>
              <a:xfrm>
                <a:off x="0" y="8188"/>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39" name="Google Shape;2339;p258"/>
              <p:cNvSpPr/>
              <p:nvPr/>
            </p:nvSpPr>
            <p:spPr>
              <a:xfrm>
                <a:off x="0" y="8228"/>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23	</a:t>
                </a:r>
                <a:r>
                  <a:rPr lang="en-US" sz="1200" b="1">
                    <a:solidFill>
                      <a:srgbClr val="000000"/>
                    </a:solidFill>
                    <a:latin typeface="Courier New"/>
                    <a:ea typeface="Courier New"/>
                    <a:cs typeface="Courier New"/>
                    <a:sym typeface="Courier New"/>
                  </a:rPr>
                  <a:t>   cout &lt;&lt; "Assign 7 to x and print using the object's name: ";</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40" name="Google Shape;2340;p258"/>
            <p:cNvGrpSpPr/>
            <p:nvPr/>
          </p:nvGrpSpPr>
          <p:grpSpPr>
            <a:xfrm>
              <a:off x="0" y="8562"/>
              <a:ext cx="3072" cy="453"/>
              <a:chOff x="0" y="8562"/>
              <a:chExt cx="3072" cy="453"/>
            </a:xfrm>
          </p:grpSpPr>
          <p:sp>
            <p:nvSpPr>
              <p:cNvPr id="2341" name="Google Shape;2341;p258"/>
              <p:cNvSpPr/>
              <p:nvPr/>
            </p:nvSpPr>
            <p:spPr>
              <a:xfrm>
                <a:off x="0" y="8562"/>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42" name="Google Shape;2342;p258"/>
              <p:cNvSpPr/>
              <p:nvPr/>
            </p:nvSpPr>
            <p:spPr>
              <a:xfrm>
                <a:off x="0" y="8602"/>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24	</a:t>
                </a:r>
                <a:r>
                  <a:rPr lang="en-US" sz="1200" b="1">
                    <a:solidFill>
                      <a:srgbClr val="000000"/>
                    </a:solidFill>
                    <a:latin typeface="Courier New"/>
                    <a:ea typeface="Courier New"/>
                    <a:cs typeface="Courier New"/>
                    <a:sym typeface="Courier New"/>
                  </a:rPr>
                  <a:t>   counter.x = 7;       </a:t>
                </a:r>
                <a:r>
                  <a:rPr lang="en-US" sz="1200" b="1">
                    <a:solidFill>
                      <a:srgbClr val="33CC33"/>
                    </a:solidFill>
                    <a:latin typeface="Courier New"/>
                    <a:ea typeface="Courier New"/>
                    <a:cs typeface="Courier New"/>
                    <a:sym typeface="Courier New"/>
                  </a:rPr>
                  <a:t>// assign 7 to data member x</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43" name="Google Shape;2343;p258"/>
            <p:cNvGrpSpPr/>
            <p:nvPr/>
          </p:nvGrpSpPr>
          <p:grpSpPr>
            <a:xfrm>
              <a:off x="0" y="8936"/>
              <a:ext cx="3072" cy="453"/>
              <a:chOff x="0" y="8936"/>
              <a:chExt cx="3072" cy="453"/>
            </a:xfrm>
          </p:grpSpPr>
          <p:sp>
            <p:nvSpPr>
              <p:cNvPr id="2344" name="Google Shape;2344;p258"/>
              <p:cNvSpPr/>
              <p:nvPr/>
            </p:nvSpPr>
            <p:spPr>
              <a:xfrm>
                <a:off x="0" y="8936"/>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45" name="Google Shape;2345;p258"/>
              <p:cNvSpPr/>
              <p:nvPr/>
            </p:nvSpPr>
            <p:spPr>
              <a:xfrm>
                <a:off x="0" y="8976"/>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25	</a:t>
                </a:r>
                <a:r>
                  <a:rPr lang="en-US" sz="1200" b="1">
                    <a:solidFill>
                      <a:srgbClr val="000000"/>
                    </a:solidFill>
                    <a:latin typeface="Courier New"/>
                    <a:ea typeface="Courier New"/>
                    <a:cs typeface="Courier New"/>
                    <a:sym typeface="Courier New"/>
                  </a:rPr>
                  <a:t>   counter.print();   </a:t>
                </a:r>
                <a:r>
                  <a:rPr lang="en-US" sz="1200" b="1">
                    <a:solidFill>
                      <a:srgbClr val="33CC33"/>
                    </a:solidFill>
                    <a:latin typeface="Courier New"/>
                    <a:ea typeface="Courier New"/>
                    <a:cs typeface="Courier New"/>
                    <a:sym typeface="Courier New"/>
                  </a:rPr>
                  <a:t>  // call member function print</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46" name="Google Shape;2346;p258"/>
            <p:cNvGrpSpPr/>
            <p:nvPr/>
          </p:nvGrpSpPr>
          <p:grpSpPr>
            <a:xfrm>
              <a:off x="0" y="9310"/>
              <a:ext cx="3072" cy="453"/>
              <a:chOff x="0" y="9310"/>
              <a:chExt cx="3072" cy="453"/>
            </a:xfrm>
          </p:grpSpPr>
          <p:sp>
            <p:nvSpPr>
              <p:cNvPr id="2347" name="Google Shape;2347;p258"/>
              <p:cNvSpPr/>
              <p:nvPr/>
            </p:nvSpPr>
            <p:spPr>
              <a:xfrm>
                <a:off x="0" y="9310"/>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48" name="Google Shape;2348;p258"/>
              <p:cNvSpPr/>
              <p:nvPr/>
            </p:nvSpPr>
            <p:spPr>
              <a:xfrm>
                <a:off x="0" y="9350"/>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26	</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49" name="Google Shape;2349;p258"/>
            <p:cNvGrpSpPr/>
            <p:nvPr/>
          </p:nvGrpSpPr>
          <p:grpSpPr>
            <a:xfrm>
              <a:off x="0" y="9684"/>
              <a:ext cx="3072" cy="453"/>
              <a:chOff x="0" y="9684"/>
              <a:chExt cx="3072" cy="453"/>
            </a:xfrm>
          </p:grpSpPr>
          <p:sp>
            <p:nvSpPr>
              <p:cNvPr id="2350" name="Google Shape;2350;p258"/>
              <p:cNvSpPr/>
              <p:nvPr/>
            </p:nvSpPr>
            <p:spPr>
              <a:xfrm>
                <a:off x="0" y="9684"/>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51" name="Google Shape;2351;p258"/>
              <p:cNvSpPr/>
              <p:nvPr/>
            </p:nvSpPr>
            <p:spPr>
              <a:xfrm>
                <a:off x="0" y="9724"/>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27	</a:t>
                </a:r>
                <a:r>
                  <a:rPr lang="en-US" sz="1200" b="1">
                    <a:solidFill>
                      <a:srgbClr val="000000"/>
                    </a:solidFill>
                    <a:latin typeface="Courier New"/>
                    <a:ea typeface="Courier New"/>
                    <a:cs typeface="Courier New"/>
                    <a:sym typeface="Courier New"/>
                  </a:rPr>
                  <a:t>   cout &lt;&lt; "Assign 8 to x and print using a reference: ";</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52" name="Google Shape;2352;p258"/>
            <p:cNvGrpSpPr/>
            <p:nvPr/>
          </p:nvGrpSpPr>
          <p:grpSpPr>
            <a:xfrm>
              <a:off x="0" y="10058"/>
              <a:ext cx="3072" cy="453"/>
              <a:chOff x="0" y="10058"/>
              <a:chExt cx="3072" cy="453"/>
            </a:xfrm>
          </p:grpSpPr>
          <p:sp>
            <p:nvSpPr>
              <p:cNvPr id="2353" name="Google Shape;2353;p258"/>
              <p:cNvSpPr/>
              <p:nvPr/>
            </p:nvSpPr>
            <p:spPr>
              <a:xfrm>
                <a:off x="0" y="10058"/>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54" name="Google Shape;2354;p258"/>
              <p:cNvSpPr/>
              <p:nvPr/>
            </p:nvSpPr>
            <p:spPr>
              <a:xfrm>
                <a:off x="0" y="10098"/>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28	</a:t>
                </a:r>
                <a:r>
                  <a:rPr lang="en-US" sz="1200" b="1">
                    <a:solidFill>
                      <a:srgbClr val="000000"/>
                    </a:solidFill>
                    <a:latin typeface="Courier New"/>
                    <a:ea typeface="Courier New"/>
                    <a:cs typeface="Courier New"/>
                    <a:sym typeface="Courier New"/>
                  </a:rPr>
                  <a:t>   counterRef.x = 8;   </a:t>
                </a:r>
                <a:r>
                  <a:rPr lang="en-US" sz="1200" b="1">
                    <a:solidFill>
                      <a:srgbClr val="33CC33"/>
                    </a:solidFill>
                    <a:latin typeface="Courier New"/>
                    <a:ea typeface="Courier New"/>
                    <a:cs typeface="Courier New"/>
                    <a:sym typeface="Courier New"/>
                  </a:rPr>
                  <a:t> // assign 8 to data member x</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55" name="Google Shape;2355;p258"/>
            <p:cNvGrpSpPr/>
            <p:nvPr/>
          </p:nvGrpSpPr>
          <p:grpSpPr>
            <a:xfrm>
              <a:off x="0" y="10432"/>
              <a:ext cx="3072" cy="453"/>
              <a:chOff x="0" y="10432"/>
              <a:chExt cx="3072" cy="453"/>
            </a:xfrm>
          </p:grpSpPr>
          <p:sp>
            <p:nvSpPr>
              <p:cNvPr id="2356" name="Google Shape;2356;p258"/>
              <p:cNvSpPr/>
              <p:nvPr/>
            </p:nvSpPr>
            <p:spPr>
              <a:xfrm>
                <a:off x="0" y="10432"/>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57" name="Google Shape;2357;p258"/>
              <p:cNvSpPr/>
              <p:nvPr/>
            </p:nvSpPr>
            <p:spPr>
              <a:xfrm>
                <a:off x="0" y="10472"/>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29	</a:t>
                </a:r>
                <a:r>
                  <a:rPr lang="en-US" sz="1200" b="1">
                    <a:solidFill>
                      <a:srgbClr val="000000"/>
                    </a:solidFill>
                    <a:latin typeface="Courier New"/>
                    <a:ea typeface="Courier New"/>
                    <a:cs typeface="Courier New"/>
                    <a:sym typeface="Courier New"/>
                  </a:rPr>
                  <a:t>   counterRef.print();  </a:t>
                </a:r>
                <a:r>
                  <a:rPr lang="en-US" sz="1200" b="1">
                    <a:solidFill>
                      <a:srgbClr val="33CC33"/>
                    </a:solidFill>
                    <a:latin typeface="Courier New"/>
                    <a:ea typeface="Courier New"/>
                    <a:cs typeface="Courier New"/>
                    <a:sym typeface="Courier New"/>
                  </a:rPr>
                  <a:t>// call member function print</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58" name="Google Shape;2358;p258"/>
            <p:cNvGrpSpPr/>
            <p:nvPr/>
          </p:nvGrpSpPr>
          <p:grpSpPr>
            <a:xfrm>
              <a:off x="0" y="10806"/>
              <a:ext cx="3072" cy="453"/>
              <a:chOff x="0" y="10806"/>
              <a:chExt cx="3072" cy="453"/>
            </a:xfrm>
          </p:grpSpPr>
          <p:sp>
            <p:nvSpPr>
              <p:cNvPr id="2359" name="Google Shape;2359;p258"/>
              <p:cNvSpPr/>
              <p:nvPr/>
            </p:nvSpPr>
            <p:spPr>
              <a:xfrm>
                <a:off x="0" y="10806"/>
                <a:ext cx="85" cy="453"/>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60" name="Google Shape;2360;p258"/>
              <p:cNvSpPr/>
              <p:nvPr/>
            </p:nvSpPr>
            <p:spPr>
              <a:xfrm>
                <a:off x="0" y="10846"/>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30	</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259"/>
          <p:cNvSpPr txBox="1">
            <a:spLocks noGrp="1"/>
          </p:cNvSpPr>
          <p:nvPr>
            <p:ph type="subTitle" idx="1"/>
          </p:nvPr>
        </p:nvSpPr>
        <p:spPr>
          <a:xfrm>
            <a:off x="1676400" y="228600"/>
            <a:ext cx="6400800" cy="1295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960"/>
              <a:buFont typeface="Questrial"/>
              <a:buNone/>
            </a:pPr>
            <a:endParaRPr>
              <a:latin typeface="Questrial"/>
              <a:ea typeface="Questrial"/>
              <a:cs typeface="Questrial"/>
              <a:sym typeface="Questrial"/>
            </a:endParaRPr>
          </a:p>
        </p:txBody>
      </p:sp>
      <p:sp>
        <p:nvSpPr>
          <p:cNvPr id="2366" name="Google Shape;2366;p259"/>
          <p:cNvSpPr txBox="1">
            <a:spLocks noGrp="1"/>
          </p:cNvSpPr>
          <p:nvPr>
            <p:ph type="ctrTitle" idx="4294967295"/>
          </p:nvPr>
        </p:nvSpPr>
        <p:spPr>
          <a:xfrm>
            <a:off x="9753600" y="914400"/>
            <a:ext cx="2438400" cy="1981200"/>
          </a:xfrm>
          <a:prstGeom prst="rect">
            <a:avLst/>
          </a:prstGeom>
          <a:solidFill>
            <a:srgbClr val="FFFFFF"/>
          </a:solidFill>
          <a:ln>
            <a:noFill/>
          </a:ln>
        </p:spPr>
        <p:txBody>
          <a:bodyPr spcFirstLastPara="1" wrap="square" lIns="91425" tIns="45700" rIns="91425" bIns="45700" anchor="t" anchorCtr="0">
            <a:normAutofit fontScale="90000"/>
          </a:bodyPr>
          <a:lstStyle/>
          <a:p>
            <a:pPr marL="0" marR="0" lvl="0" indent="0" algn="l" rtl="0">
              <a:spcBef>
                <a:spcPts val="0"/>
              </a:spcBef>
              <a:spcAft>
                <a:spcPts val="0"/>
              </a:spcAft>
              <a:buClr>
                <a:schemeClr val="dk1"/>
              </a:buClr>
              <a:buSzPct val="100000"/>
              <a:buFont typeface="Trebuchet MS"/>
              <a:buNone/>
            </a:pPr>
            <a:r>
              <a:rPr lang="en-US" sz="1600" b="1" i="0" u="none" strike="noStrike" cap="none">
                <a:solidFill>
                  <a:schemeClr val="dk1"/>
                </a:solidFill>
                <a:latin typeface="Trebuchet MS"/>
                <a:ea typeface="Trebuchet MS"/>
                <a:cs typeface="Trebuchet MS"/>
                <a:sym typeface="Trebuchet MS"/>
              </a:rPr>
              <a:t>2.3  Set new value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2.4  Print using a pointer</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Program Output</a:t>
            </a:r>
            <a:br>
              <a:rPr lang="en-US" sz="1600" b="1" i="0" u="none" strike="noStrike" cap="none">
                <a:solidFill>
                  <a:schemeClr val="dk1"/>
                </a:solidFill>
                <a:latin typeface="Trebuchet MS"/>
                <a:ea typeface="Trebuchet MS"/>
                <a:cs typeface="Trebuchet MS"/>
                <a:sym typeface="Trebuchet MS"/>
              </a:rPr>
            </a:br>
            <a:r>
              <a:rPr lang="en-US" sz="1600" b="1" i="0" u="none" strike="noStrike" cap="none">
                <a:solidFill>
                  <a:schemeClr val="dk1"/>
                </a:solidFill>
                <a:latin typeface="Trebuchet MS"/>
                <a:ea typeface="Trebuchet MS"/>
                <a:cs typeface="Trebuchet MS"/>
                <a:sym typeface="Trebuchet MS"/>
              </a:rPr>
              <a:t/>
            </a:r>
            <a:br>
              <a:rPr lang="en-US" sz="1600" b="1" i="0" u="none" strike="noStrike" cap="none">
                <a:solidFill>
                  <a:schemeClr val="dk1"/>
                </a:solidFill>
                <a:latin typeface="Trebuchet MS"/>
                <a:ea typeface="Trebuchet MS"/>
                <a:cs typeface="Trebuchet MS"/>
                <a:sym typeface="Trebuchet MS"/>
              </a:rPr>
            </a:br>
            <a:endParaRPr sz="1000" b="1" i="0" u="none" strike="noStrike" cap="none">
              <a:solidFill>
                <a:schemeClr val="dk1"/>
              </a:solidFill>
              <a:latin typeface="Courier New"/>
              <a:ea typeface="Courier New"/>
              <a:cs typeface="Courier New"/>
              <a:sym typeface="Courier New"/>
            </a:endParaRPr>
          </a:p>
        </p:txBody>
      </p:sp>
      <p:grpSp>
        <p:nvGrpSpPr>
          <p:cNvPr id="2367" name="Google Shape;2367;p259"/>
          <p:cNvGrpSpPr/>
          <p:nvPr/>
        </p:nvGrpSpPr>
        <p:grpSpPr>
          <a:xfrm>
            <a:off x="1524000" y="0"/>
            <a:ext cx="6705600" cy="1524000"/>
            <a:chOff x="0" y="0"/>
            <a:chExt cx="3072" cy="1870"/>
          </a:xfrm>
        </p:grpSpPr>
        <p:grpSp>
          <p:nvGrpSpPr>
            <p:cNvPr id="2368" name="Google Shape;2368;p259"/>
            <p:cNvGrpSpPr/>
            <p:nvPr/>
          </p:nvGrpSpPr>
          <p:grpSpPr>
            <a:xfrm>
              <a:off x="0" y="0"/>
              <a:ext cx="3072" cy="374"/>
              <a:chOff x="0" y="0"/>
              <a:chExt cx="3072" cy="374"/>
            </a:xfrm>
          </p:grpSpPr>
          <p:sp>
            <p:nvSpPr>
              <p:cNvPr id="2369" name="Google Shape;2369;p259"/>
              <p:cNvSpPr/>
              <p:nvPr/>
            </p:nvSpPr>
            <p:spPr>
              <a:xfrm>
                <a:off x="0" y="17"/>
                <a:ext cx="85" cy="340"/>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70" name="Google Shape;2370;p259"/>
              <p:cNvSpPr/>
              <p:nvPr/>
            </p:nvSpPr>
            <p:spPr>
              <a:xfrm>
                <a:off x="0" y="0"/>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31	</a:t>
                </a:r>
                <a:r>
                  <a:rPr lang="en-US" sz="1200" b="1">
                    <a:solidFill>
                      <a:srgbClr val="000000"/>
                    </a:solidFill>
                    <a:latin typeface="Courier New"/>
                    <a:ea typeface="Courier New"/>
                    <a:cs typeface="Courier New"/>
                    <a:sym typeface="Courier New"/>
                  </a:rPr>
                  <a:t>   cout &lt;&lt; "Assign 10 to x and print using a pointer: ";</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71" name="Google Shape;2371;p259"/>
            <p:cNvGrpSpPr/>
            <p:nvPr/>
          </p:nvGrpSpPr>
          <p:grpSpPr>
            <a:xfrm>
              <a:off x="0" y="374"/>
              <a:ext cx="3072" cy="374"/>
              <a:chOff x="0" y="374"/>
              <a:chExt cx="3072" cy="374"/>
            </a:xfrm>
          </p:grpSpPr>
          <p:sp>
            <p:nvSpPr>
              <p:cNvPr id="2372" name="Google Shape;2372;p259"/>
              <p:cNvSpPr/>
              <p:nvPr/>
            </p:nvSpPr>
            <p:spPr>
              <a:xfrm>
                <a:off x="0" y="391"/>
                <a:ext cx="85" cy="340"/>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73" name="Google Shape;2373;p259"/>
              <p:cNvSpPr/>
              <p:nvPr/>
            </p:nvSpPr>
            <p:spPr>
              <a:xfrm>
                <a:off x="0" y="374"/>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32	</a:t>
                </a:r>
                <a:r>
                  <a:rPr lang="en-US" sz="1200" b="1">
                    <a:solidFill>
                      <a:srgbClr val="000000"/>
                    </a:solidFill>
                    <a:latin typeface="Courier New"/>
                    <a:ea typeface="Courier New"/>
                    <a:cs typeface="Courier New"/>
                    <a:sym typeface="Courier New"/>
                  </a:rPr>
                  <a:t>   counterPtr-&gt;x = 10;  </a:t>
                </a:r>
                <a:r>
                  <a:rPr lang="en-US" sz="1200" b="1">
                    <a:solidFill>
                      <a:srgbClr val="33CC33"/>
                    </a:solidFill>
                    <a:latin typeface="Courier New"/>
                    <a:ea typeface="Courier New"/>
                    <a:cs typeface="Courier New"/>
                    <a:sym typeface="Courier New"/>
                  </a:rPr>
                  <a:t>// assign 10 to data member x</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74" name="Google Shape;2374;p259"/>
            <p:cNvGrpSpPr/>
            <p:nvPr/>
          </p:nvGrpSpPr>
          <p:grpSpPr>
            <a:xfrm>
              <a:off x="0" y="748"/>
              <a:ext cx="3072" cy="374"/>
              <a:chOff x="0" y="748"/>
              <a:chExt cx="3072" cy="374"/>
            </a:xfrm>
          </p:grpSpPr>
          <p:sp>
            <p:nvSpPr>
              <p:cNvPr id="2375" name="Google Shape;2375;p259"/>
              <p:cNvSpPr/>
              <p:nvPr/>
            </p:nvSpPr>
            <p:spPr>
              <a:xfrm>
                <a:off x="0" y="765"/>
                <a:ext cx="85" cy="340"/>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76" name="Google Shape;2376;p259"/>
              <p:cNvSpPr/>
              <p:nvPr/>
            </p:nvSpPr>
            <p:spPr>
              <a:xfrm>
                <a:off x="0" y="748"/>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33	</a:t>
                </a:r>
                <a:r>
                  <a:rPr lang="en-US" sz="1200" b="1">
                    <a:solidFill>
                      <a:srgbClr val="000000"/>
                    </a:solidFill>
                    <a:latin typeface="Courier New"/>
                    <a:ea typeface="Courier New"/>
                    <a:cs typeface="Courier New"/>
                    <a:sym typeface="Courier New"/>
                  </a:rPr>
                  <a:t>   counterPtr-&gt;print();</a:t>
                </a:r>
                <a:r>
                  <a:rPr lang="en-US" sz="1200" b="1">
                    <a:solidFill>
                      <a:srgbClr val="33CC33"/>
                    </a:solidFill>
                    <a:latin typeface="Courier New"/>
                    <a:ea typeface="Courier New"/>
                    <a:cs typeface="Courier New"/>
                    <a:sym typeface="Courier New"/>
                  </a:rPr>
                  <a:t> // call member function print</a:t>
                </a:r>
                <a:endParaRPr sz="1200" b="1">
                  <a:solidFill>
                    <a:srgbClr val="000000"/>
                  </a:solidFill>
                  <a:latin typeface="Courier New"/>
                  <a:ea typeface="Courier New"/>
                  <a:cs typeface="Courier New"/>
                  <a:sym typeface="Courier New"/>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77" name="Google Shape;2377;p259"/>
            <p:cNvGrpSpPr/>
            <p:nvPr/>
          </p:nvGrpSpPr>
          <p:grpSpPr>
            <a:xfrm>
              <a:off x="0" y="1122"/>
              <a:ext cx="3072" cy="374"/>
              <a:chOff x="0" y="1122"/>
              <a:chExt cx="3072" cy="374"/>
            </a:xfrm>
          </p:grpSpPr>
          <p:sp>
            <p:nvSpPr>
              <p:cNvPr id="2378" name="Google Shape;2378;p259"/>
              <p:cNvSpPr/>
              <p:nvPr/>
            </p:nvSpPr>
            <p:spPr>
              <a:xfrm>
                <a:off x="0" y="1139"/>
                <a:ext cx="85" cy="340"/>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79" name="Google Shape;2379;p259"/>
              <p:cNvSpPr/>
              <p:nvPr/>
            </p:nvSpPr>
            <p:spPr>
              <a:xfrm>
                <a:off x="0" y="1122"/>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34	</a:t>
                </a:r>
                <a:r>
                  <a:rPr lang="en-US" sz="1200" b="1">
                    <a:solidFill>
                      <a:srgbClr val="000000"/>
                    </a:solidFill>
                    <a:latin typeface="Courier New"/>
                    <a:ea typeface="Courier New"/>
                    <a:cs typeface="Courier New"/>
                    <a:sym typeface="Courier New"/>
                  </a:rPr>
                  <a:t>   </a:t>
                </a:r>
                <a:r>
                  <a:rPr lang="en-US" sz="1200" b="1">
                    <a:solidFill>
                      <a:srgbClr val="275AFF"/>
                    </a:solidFill>
                    <a:latin typeface="Courier New"/>
                    <a:ea typeface="Courier New"/>
                    <a:cs typeface="Courier New"/>
                    <a:sym typeface="Courier New"/>
                  </a:rPr>
                  <a:t>return</a:t>
                </a:r>
                <a:r>
                  <a:rPr lang="en-US" sz="1200" b="1">
                    <a:solidFill>
                      <a:srgbClr val="000000"/>
                    </a:solidFill>
                    <a:latin typeface="Courier New"/>
                    <a:ea typeface="Courier New"/>
                    <a:cs typeface="Courier New"/>
                    <a:sym typeface="Courier New"/>
                  </a:rPr>
                  <a:t> 0;</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nvGrpSpPr>
            <p:cNvPr id="2380" name="Google Shape;2380;p259"/>
            <p:cNvGrpSpPr/>
            <p:nvPr/>
          </p:nvGrpSpPr>
          <p:grpSpPr>
            <a:xfrm>
              <a:off x="0" y="1496"/>
              <a:ext cx="3072" cy="374"/>
              <a:chOff x="0" y="1496"/>
              <a:chExt cx="3072" cy="374"/>
            </a:xfrm>
          </p:grpSpPr>
          <p:sp>
            <p:nvSpPr>
              <p:cNvPr id="2381" name="Google Shape;2381;p259"/>
              <p:cNvSpPr/>
              <p:nvPr/>
            </p:nvSpPr>
            <p:spPr>
              <a:xfrm>
                <a:off x="0" y="1513"/>
                <a:ext cx="85" cy="340"/>
              </a:xfrm>
              <a:prstGeom prst="rect">
                <a:avLst/>
              </a:prstGeom>
              <a:solidFill>
                <a:srgbClr val="FFE699"/>
              </a:solid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1200">
                  <a:solidFill>
                    <a:srgbClr val="000000"/>
                  </a:solidFill>
                  <a:latin typeface="Times New Roman"/>
                  <a:ea typeface="Times New Roman"/>
                  <a:cs typeface="Times New Roman"/>
                  <a:sym typeface="Times New Roman"/>
                </a:endParaRPr>
              </a:p>
            </p:txBody>
          </p:sp>
          <p:sp>
            <p:nvSpPr>
              <p:cNvPr id="2382" name="Google Shape;2382;p259"/>
              <p:cNvSpPr/>
              <p:nvPr/>
            </p:nvSpPr>
            <p:spPr>
              <a:xfrm>
                <a:off x="0" y="1496"/>
                <a:ext cx="3072" cy="374"/>
              </a:xfrm>
              <a:prstGeom prst="rect">
                <a:avLst/>
              </a:prstGeom>
              <a:solidFill>
                <a:srgbClr val="FFE6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a:solidFill>
                      <a:srgbClr val="4D8DFF"/>
                    </a:solidFill>
                    <a:latin typeface="Courier New"/>
                    <a:ea typeface="Courier New"/>
                    <a:cs typeface="Courier New"/>
                    <a:sym typeface="Courier New"/>
                  </a:rPr>
                  <a:t>	35	</a:t>
                </a:r>
                <a:r>
                  <a:rPr lang="en-US" sz="1200" b="1">
                    <a:solidFill>
                      <a:srgbClr val="000000"/>
                    </a:solidFill>
                    <a:latin typeface="Courier New"/>
                    <a:ea typeface="Courier New"/>
                    <a:cs typeface="Courier New"/>
                    <a:sym typeface="Courier New"/>
                  </a:rPr>
                  <a:t>}</a:t>
                </a:r>
                <a:endParaRPr/>
              </a:p>
              <a:p>
                <a:pPr marL="0" marR="0" lvl="0" indent="0" algn="l" rtl="0">
                  <a:spcBef>
                    <a:spcPts val="0"/>
                  </a:spcBef>
                  <a:spcAft>
                    <a:spcPts val="0"/>
                  </a:spcAft>
                  <a:buNone/>
                </a:pPr>
                <a:endParaRPr sz="1200" b="1">
                  <a:solidFill>
                    <a:schemeClr val="dk1"/>
                  </a:solidFill>
                  <a:latin typeface="Courier New"/>
                  <a:ea typeface="Courier New"/>
                  <a:cs typeface="Courier New"/>
                  <a:sym typeface="Courier New"/>
                </a:endParaRPr>
              </a:p>
            </p:txBody>
          </p:sp>
        </p:grpSp>
      </p:grpSp>
      <p:sp>
        <p:nvSpPr>
          <p:cNvPr id="2383" name="Google Shape;2383;p259"/>
          <p:cNvSpPr/>
          <p:nvPr/>
        </p:nvSpPr>
        <p:spPr>
          <a:xfrm>
            <a:off x="1524000" y="2209801"/>
            <a:ext cx="6705600" cy="830997"/>
          </a:xfrm>
          <a:prstGeom prst="rect">
            <a:avLst/>
          </a:prstGeom>
          <a:solidFill>
            <a:schemeClr val="hlink"/>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rgbClr val="000000"/>
                </a:solidFill>
                <a:latin typeface="Courier New"/>
                <a:ea typeface="Courier New"/>
                <a:cs typeface="Courier New"/>
                <a:sym typeface="Courier New"/>
              </a:rPr>
              <a:t>Assign 7 to x and print using the object's name: 7</a:t>
            </a:r>
            <a:endParaRPr/>
          </a:p>
          <a:p>
            <a:pPr marL="0" marR="0" lvl="0" indent="0" algn="l" rtl="0">
              <a:spcBef>
                <a:spcPts val="0"/>
              </a:spcBef>
              <a:spcAft>
                <a:spcPts val="0"/>
              </a:spcAft>
              <a:buNone/>
            </a:pPr>
            <a:r>
              <a:rPr lang="en-US" sz="1200" b="1">
                <a:solidFill>
                  <a:srgbClr val="000000"/>
                </a:solidFill>
                <a:latin typeface="Courier New"/>
                <a:ea typeface="Courier New"/>
                <a:cs typeface="Courier New"/>
                <a:sym typeface="Courier New"/>
              </a:rPr>
              <a:t>Assign 8 to x and print using a reference: 8</a:t>
            </a:r>
            <a:endParaRPr/>
          </a:p>
          <a:p>
            <a:pPr marL="0" marR="0" lvl="0" indent="0" algn="l" rtl="0">
              <a:spcBef>
                <a:spcPts val="0"/>
              </a:spcBef>
              <a:spcAft>
                <a:spcPts val="0"/>
              </a:spcAft>
              <a:buNone/>
            </a:pPr>
            <a:r>
              <a:rPr lang="en-US" sz="1200" b="1">
                <a:solidFill>
                  <a:srgbClr val="000000"/>
                </a:solidFill>
                <a:latin typeface="Courier New"/>
                <a:ea typeface="Courier New"/>
                <a:cs typeface="Courier New"/>
                <a:sym typeface="Courier New"/>
              </a:rPr>
              <a:t>Assign 10 to x and print using a pointer: 10</a:t>
            </a:r>
            <a:endParaRPr/>
          </a:p>
          <a:p>
            <a:pPr marL="0" marR="0" lvl="0" indent="0" algn="l" rtl="0">
              <a:spcBef>
                <a:spcPts val="0"/>
              </a:spcBef>
              <a:spcAft>
                <a:spcPts val="0"/>
              </a:spcAft>
              <a:buNone/>
            </a:pPr>
            <a:endParaRPr sz="1200">
              <a:solidFill>
                <a:schemeClr val="dk1"/>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2"/>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Agenda	</a:t>
            </a:r>
            <a:endParaRPr/>
          </a:p>
        </p:txBody>
      </p:sp>
      <p:sp>
        <p:nvSpPr>
          <p:cNvPr id="437" name="Google Shape;437;p2"/>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endParaRPr/>
          </a:p>
          <a:p>
            <a:pPr marL="365760" lvl="0" indent="-283464" algn="l" rtl="0">
              <a:lnSpc>
                <a:spcPct val="100000"/>
              </a:lnSpc>
              <a:spcBef>
                <a:spcPts val="600"/>
              </a:spcBef>
              <a:spcAft>
                <a:spcPts val="0"/>
              </a:spcAft>
              <a:buSzPts val="2560"/>
              <a:buChar char="⚫"/>
            </a:pPr>
            <a:r>
              <a:rPr lang="en-US"/>
              <a:t>Objective &amp; Outcome</a:t>
            </a:r>
            <a:endParaRPr/>
          </a:p>
          <a:p>
            <a:pPr marL="365760" lvl="0" indent="-283464" algn="l" rtl="0">
              <a:lnSpc>
                <a:spcPct val="100000"/>
              </a:lnSpc>
              <a:spcBef>
                <a:spcPts val="600"/>
              </a:spcBef>
              <a:spcAft>
                <a:spcPts val="0"/>
              </a:spcAft>
              <a:buSzPts val="2560"/>
              <a:buChar char="⚫"/>
            </a:pPr>
            <a:r>
              <a:rPr lang="en-US"/>
              <a:t>Procedural Programming</a:t>
            </a:r>
            <a:endParaRPr/>
          </a:p>
          <a:p>
            <a:pPr marL="365760" lvl="0" indent="-283464" algn="l" rtl="0">
              <a:lnSpc>
                <a:spcPct val="100000"/>
              </a:lnSpc>
              <a:spcBef>
                <a:spcPts val="600"/>
              </a:spcBef>
              <a:spcAft>
                <a:spcPts val="0"/>
              </a:spcAft>
              <a:buSzPts val="2560"/>
              <a:buChar char="⚫"/>
            </a:pPr>
            <a:r>
              <a:rPr lang="en-US"/>
              <a:t>Object Oriented Programming</a:t>
            </a:r>
            <a:endParaRPr/>
          </a:p>
          <a:p>
            <a:pPr marL="365760" lvl="0" indent="-120903" algn="l" rtl="0">
              <a:lnSpc>
                <a:spcPct val="100000"/>
              </a:lnSpc>
              <a:spcBef>
                <a:spcPts val="600"/>
              </a:spcBef>
              <a:spcAft>
                <a:spcPts val="0"/>
              </a:spcAft>
              <a:buSzPts val="2560"/>
              <a:buNone/>
            </a:pP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2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Structure of Procedural Programming</a:t>
            </a:r>
            <a:endParaRPr/>
          </a:p>
        </p:txBody>
      </p:sp>
      <p:sp>
        <p:nvSpPr>
          <p:cNvPr id="563" name="Google Shape;563;p24"/>
          <p:cNvSpPr txBox="1">
            <a:spLocks noGrp="1"/>
          </p:cNvSpPr>
          <p:nvPr>
            <p:ph type="body" idx="1"/>
          </p:nvPr>
        </p:nvSpPr>
        <p:spPr>
          <a:xfrm>
            <a:off x="691188" y="1758807"/>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List of instructions are written and organized into groups (functions)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Focus is on functions and not on data</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Because of multiple functions, data needs to be global </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Relationship of data and function in procedural programming</a:t>
            </a:r>
            <a:endParaRPr/>
          </a:p>
        </p:txBody>
      </p:sp>
      <p:pic>
        <p:nvPicPr>
          <p:cNvPr id="564" name="Google Shape;564;p24" descr="Procedure-Oriented Programming Language(POP) | Hexainclude"/>
          <p:cNvPicPr preferRelativeResize="0"/>
          <p:nvPr/>
        </p:nvPicPr>
        <p:blipFill rotWithShape="1">
          <a:blip r:embed="rId3">
            <a:alphaModFix/>
          </a:blip>
          <a:srcRect/>
          <a:stretch/>
        </p:blipFill>
        <p:spPr>
          <a:xfrm>
            <a:off x="1583634" y="3352800"/>
            <a:ext cx="6056243" cy="3086552"/>
          </a:xfrm>
          <a:prstGeom prst="rect">
            <a:avLst/>
          </a:prstGeom>
          <a:noFill/>
          <a:ln>
            <a:noFill/>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26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Constructors</a:t>
            </a:r>
            <a:endParaRPr/>
          </a:p>
        </p:txBody>
      </p:sp>
      <p:sp>
        <p:nvSpPr>
          <p:cNvPr id="2389" name="Google Shape;2389;p260"/>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solidFill>
                  <a:srgbClr val="000000"/>
                </a:solidFill>
                <a:latin typeface="Times New Roman"/>
                <a:ea typeface="Times New Roman"/>
                <a:cs typeface="Times New Roman"/>
                <a:sym typeface="Times New Roman"/>
              </a:rPr>
              <a:t>Constructor</a:t>
            </a:r>
            <a:r>
              <a:rPr lang="en-US" i="1">
                <a:solidFill>
                  <a:srgbClr val="000000"/>
                </a:solidFill>
                <a:latin typeface="Times New Roman"/>
                <a:ea typeface="Times New Roman"/>
                <a:cs typeface="Times New Roman"/>
                <a:sym typeface="Times New Roman"/>
              </a:rPr>
              <a:t> </a:t>
            </a:r>
            <a:r>
              <a:rPr lang="en-US">
                <a:solidFill>
                  <a:srgbClr val="000000"/>
                </a:solidFill>
                <a:latin typeface="Times New Roman"/>
                <a:ea typeface="Times New Roman"/>
                <a:cs typeface="Times New Roman"/>
                <a:sym typeface="Times New Roman"/>
              </a:rPr>
              <a:t>function </a:t>
            </a:r>
            <a:endParaRPr/>
          </a:p>
          <a:p>
            <a:pPr marL="742950" lvl="1" indent="-285750" algn="l" rtl="0">
              <a:spcBef>
                <a:spcPts val="1000"/>
              </a:spcBef>
              <a:spcAft>
                <a:spcPts val="0"/>
              </a:spcAft>
              <a:buSzPts val="1440"/>
              <a:buChar char="►"/>
            </a:pPr>
            <a:r>
              <a:rPr lang="en-US" sz="1800">
                <a:solidFill>
                  <a:srgbClr val="000000"/>
                </a:solidFill>
                <a:latin typeface="Times New Roman"/>
                <a:ea typeface="Times New Roman"/>
                <a:cs typeface="Times New Roman"/>
                <a:sym typeface="Times New Roman"/>
              </a:rPr>
              <a:t>Can initialize class members</a:t>
            </a:r>
            <a:endParaRPr/>
          </a:p>
          <a:p>
            <a:pPr marL="742950" lvl="1" indent="-285750" algn="l" rtl="0">
              <a:spcBef>
                <a:spcPts val="1000"/>
              </a:spcBef>
              <a:spcAft>
                <a:spcPts val="0"/>
              </a:spcAft>
              <a:buSzPts val="1440"/>
              <a:buChar char="►"/>
            </a:pPr>
            <a:r>
              <a:rPr lang="en-US" sz="1800">
                <a:solidFill>
                  <a:srgbClr val="000000"/>
                </a:solidFill>
                <a:latin typeface="Times New Roman"/>
                <a:ea typeface="Times New Roman"/>
                <a:cs typeface="Times New Roman"/>
                <a:sym typeface="Times New Roman"/>
              </a:rPr>
              <a:t>Same name as the class, no return type</a:t>
            </a:r>
            <a:endParaRPr/>
          </a:p>
          <a:p>
            <a:pPr marL="742950" lvl="1" indent="-285750" algn="l" rtl="0">
              <a:spcBef>
                <a:spcPts val="1000"/>
              </a:spcBef>
              <a:spcAft>
                <a:spcPts val="0"/>
              </a:spcAft>
              <a:buSzPts val="1440"/>
              <a:buChar char="►"/>
            </a:pPr>
            <a:r>
              <a:rPr lang="en-US" sz="1800">
                <a:solidFill>
                  <a:srgbClr val="000000"/>
                </a:solidFill>
                <a:latin typeface="Times New Roman"/>
                <a:ea typeface="Times New Roman"/>
                <a:cs typeface="Times New Roman"/>
                <a:sym typeface="Times New Roman"/>
              </a:rPr>
              <a:t>Member variables can be initialized by the constructor or set afterwards</a:t>
            </a:r>
            <a:endParaRPr/>
          </a:p>
          <a:p>
            <a:pPr marL="342900" lvl="0" indent="-251459" algn="l" rtl="0">
              <a:spcBef>
                <a:spcPts val="1000"/>
              </a:spcBef>
              <a:spcAft>
                <a:spcPts val="0"/>
              </a:spcAft>
              <a:buSzPts val="1440"/>
              <a:buNone/>
            </a:pPr>
            <a:endParaRPr>
              <a:solidFill>
                <a:srgbClr val="000000"/>
              </a:solidFill>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solidFill>
                  <a:srgbClr val="000000"/>
                </a:solidFill>
                <a:latin typeface="Times New Roman"/>
                <a:ea typeface="Times New Roman"/>
                <a:cs typeface="Times New Roman"/>
                <a:sym typeface="Times New Roman"/>
              </a:rPr>
              <a:t>Declaring objects</a:t>
            </a:r>
            <a:endParaRPr/>
          </a:p>
          <a:p>
            <a:pPr marL="742950" lvl="1" indent="-285750" algn="l" rtl="0">
              <a:spcBef>
                <a:spcPts val="1000"/>
              </a:spcBef>
              <a:spcAft>
                <a:spcPts val="0"/>
              </a:spcAft>
              <a:buSzPts val="1440"/>
              <a:buChar char="►"/>
            </a:pPr>
            <a:r>
              <a:rPr lang="en-US" sz="1800">
                <a:solidFill>
                  <a:srgbClr val="000000"/>
                </a:solidFill>
                <a:latin typeface="Times New Roman"/>
                <a:ea typeface="Times New Roman"/>
                <a:cs typeface="Times New Roman"/>
                <a:sym typeface="Times New Roman"/>
              </a:rPr>
              <a:t>Initializers can be provided</a:t>
            </a:r>
            <a:endParaRPr/>
          </a:p>
          <a:p>
            <a:pPr marL="742950" lvl="1" indent="-285750" algn="l" rtl="0">
              <a:spcBef>
                <a:spcPts val="1000"/>
              </a:spcBef>
              <a:spcAft>
                <a:spcPts val="0"/>
              </a:spcAft>
              <a:buSzPts val="1440"/>
              <a:buChar char="►"/>
            </a:pPr>
            <a:r>
              <a:rPr lang="en-US" sz="1800">
                <a:solidFill>
                  <a:srgbClr val="000000"/>
                </a:solidFill>
                <a:latin typeface="Times New Roman"/>
                <a:ea typeface="Times New Roman"/>
                <a:cs typeface="Times New Roman"/>
                <a:sym typeface="Times New Roman"/>
              </a:rPr>
              <a:t>Initializers passed as arguments to the class’ constructor</a:t>
            </a:r>
            <a:endParaRPr/>
          </a:p>
          <a:p>
            <a:pPr marL="342900" lvl="0" indent="-251459" algn="l" rtl="0">
              <a:spcBef>
                <a:spcPts val="1000"/>
              </a:spcBef>
              <a:spcAft>
                <a:spcPts val="0"/>
              </a:spcAft>
              <a:buSzPts val="1440"/>
              <a:buNone/>
            </a:pPr>
            <a:endParaRPr>
              <a:latin typeface="Times New Roman"/>
              <a:ea typeface="Times New Roman"/>
              <a:cs typeface="Times New Roman"/>
              <a:sym typeface="Times New Roman"/>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393"/>
        <p:cNvGrpSpPr/>
        <p:nvPr/>
      </p:nvGrpSpPr>
      <p:grpSpPr>
        <a:xfrm>
          <a:off x="0" y="0"/>
          <a:ext cx="0" cy="0"/>
          <a:chOff x="0" y="0"/>
          <a:chExt cx="0" cy="0"/>
        </a:xfrm>
      </p:grpSpPr>
      <p:sp>
        <p:nvSpPr>
          <p:cNvPr id="2394" name="Google Shape;2394;p26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Constructors</a:t>
            </a:r>
            <a:endParaRPr/>
          </a:p>
        </p:txBody>
      </p:sp>
      <p:sp>
        <p:nvSpPr>
          <p:cNvPr id="2395" name="Google Shape;2395;p261"/>
          <p:cNvSpPr txBox="1">
            <a:spLocks noGrp="1"/>
          </p:cNvSpPr>
          <p:nvPr>
            <p:ph type="body" idx="1"/>
          </p:nvPr>
        </p:nvSpPr>
        <p:spPr>
          <a:xfrm>
            <a:off x="677334" y="1653702"/>
            <a:ext cx="8596668" cy="459469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Char char="►"/>
            </a:pPr>
            <a:r>
              <a:rPr lang="en-US" sz="2000">
                <a:latin typeface="Times New Roman"/>
                <a:ea typeface="Times New Roman"/>
                <a:cs typeface="Times New Roman"/>
                <a:sym typeface="Times New Roman"/>
              </a:rPr>
              <a:t>Example</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Class student{</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private: </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int rollno;</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float marks;</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public:</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a:t>
            </a:r>
            <a:r>
              <a:rPr lang="en-US" sz="2000">
                <a:solidFill>
                  <a:srgbClr val="FF0000"/>
                </a:solidFill>
                <a:latin typeface="Times New Roman"/>
                <a:ea typeface="Times New Roman"/>
                <a:cs typeface="Times New Roman"/>
                <a:sym typeface="Times New Roman"/>
              </a:rPr>
              <a:t>student()          </a:t>
            </a:r>
            <a:r>
              <a:rPr lang="en-US" sz="2000">
                <a:latin typeface="Times New Roman"/>
                <a:ea typeface="Times New Roman"/>
                <a:cs typeface="Times New Roman"/>
                <a:sym typeface="Times New Roman"/>
              </a:rPr>
              <a:t>//constructor</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rollno =0 ;</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marks =0.0 ;			</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a:t>
            </a:r>
            <a:endParaRPr/>
          </a:p>
          <a:p>
            <a:pPr marL="457200" lvl="1" indent="0" algn="l" rtl="0">
              <a:spcBef>
                <a:spcPts val="0"/>
              </a:spcBef>
              <a:spcAft>
                <a:spcPts val="0"/>
              </a:spcAft>
              <a:buSzPts val="1600"/>
              <a:buNone/>
            </a:pPr>
            <a:r>
              <a:rPr lang="en-US" sz="2000">
                <a:latin typeface="Times New Roman"/>
                <a:ea typeface="Times New Roman"/>
                <a:cs typeface="Times New Roman"/>
                <a:sym typeface="Times New Roman"/>
              </a:rPr>
              <a:t>};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399"/>
        <p:cNvGrpSpPr/>
        <p:nvPr/>
      </p:nvGrpSpPr>
      <p:grpSpPr>
        <a:xfrm>
          <a:off x="0" y="0"/>
          <a:ext cx="0" cy="0"/>
          <a:chOff x="0" y="0"/>
          <a:chExt cx="0" cy="0"/>
        </a:xfrm>
      </p:grpSpPr>
      <p:sp>
        <p:nvSpPr>
          <p:cNvPr id="2400" name="Google Shape;2400;p26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Default Constructor</a:t>
            </a:r>
            <a:endParaRPr/>
          </a:p>
        </p:txBody>
      </p:sp>
      <p:sp>
        <p:nvSpPr>
          <p:cNvPr id="2401" name="Google Shape;2401;p262"/>
          <p:cNvSpPr txBox="1">
            <a:spLocks noGrp="1"/>
          </p:cNvSpPr>
          <p:nvPr>
            <p:ph type="body" idx="1"/>
          </p:nvPr>
        </p:nvSpPr>
        <p:spPr>
          <a:xfrm>
            <a:off x="677334" y="1517515"/>
            <a:ext cx="8596668" cy="992221"/>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It takes no arguments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is used to initialize an object of a class with legal initial values</a:t>
            </a:r>
            <a:endParaRPr/>
          </a:p>
        </p:txBody>
      </p:sp>
      <p:sp>
        <p:nvSpPr>
          <p:cNvPr id="2402" name="Google Shape;2402;p262"/>
          <p:cNvSpPr txBox="1"/>
          <p:nvPr/>
        </p:nvSpPr>
        <p:spPr>
          <a:xfrm>
            <a:off x="1042410" y="2370380"/>
            <a:ext cx="5278877"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Example:</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class student{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private:</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rollno;</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float marks;</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public:</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student()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rollno=0;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marks=0.0;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main(){</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student s1;</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26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Parameterized Constructor</a:t>
            </a:r>
            <a:endParaRPr/>
          </a:p>
        </p:txBody>
      </p:sp>
      <p:sp>
        <p:nvSpPr>
          <p:cNvPr id="2408" name="Google Shape;2408;p263"/>
          <p:cNvSpPr txBox="1">
            <a:spLocks noGrp="1"/>
          </p:cNvSpPr>
          <p:nvPr>
            <p:ph type="body" idx="1"/>
          </p:nvPr>
        </p:nvSpPr>
        <p:spPr>
          <a:xfrm>
            <a:off x="677334" y="1488613"/>
            <a:ext cx="8596668" cy="846025"/>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Parametrized constructor accepts arguments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initializes the data members of the object with the arguments passed to it</a:t>
            </a:r>
            <a:endParaRPr/>
          </a:p>
          <a:p>
            <a:pPr marL="0" lvl="0" indent="0" algn="l" rtl="0">
              <a:spcBef>
                <a:spcPts val="1000"/>
              </a:spcBef>
              <a:spcAft>
                <a:spcPts val="0"/>
              </a:spcAft>
              <a:buSzPts val="1440"/>
              <a:buNone/>
            </a:pPr>
            <a:endParaRPr/>
          </a:p>
        </p:txBody>
      </p:sp>
      <p:sp>
        <p:nvSpPr>
          <p:cNvPr id="2409" name="Google Shape;2409;p263"/>
          <p:cNvSpPr txBox="1"/>
          <p:nvPr/>
        </p:nvSpPr>
        <p:spPr>
          <a:xfrm>
            <a:off x="1307173" y="2334638"/>
            <a:ext cx="4961106" cy="42473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FF0000"/>
                </a:solidFill>
                <a:latin typeface="Times New Roman"/>
                <a:ea typeface="Times New Roman"/>
                <a:cs typeface="Times New Roman"/>
                <a:sym typeface="Times New Roman"/>
              </a:rPr>
              <a:t>Example:</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class student{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private:</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rollno;</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float marks;</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string name;</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public:</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student()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 rollno=0; 	marks=0.0;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student(int roll, string nam, float mar)</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rollno= roll;</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name = nam;</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marks = mar;</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2413"/>
        <p:cNvGrpSpPr/>
        <p:nvPr/>
      </p:nvGrpSpPr>
      <p:grpSpPr>
        <a:xfrm>
          <a:off x="0" y="0"/>
          <a:ext cx="0" cy="0"/>
          <a:chOff x="0" y="0"/>
          <a:chExt cx="0" cy="0"/>
        </a:xfrm>
      </p:grpSpPr>
      <p:sp>
        <p:nvSpPr>
          <p:cNvPr id="2414" name="Google Shape;2414;p264"/>
          <p:cNvSpPr txBox="1">
            <a:spLocks noGrp="1"/>
          </p:cNvSpPr>
          <p:nvPr>
            <p:ph type="title"/>
          </p:nvPr>
        </p:nvSpPr>
        <p:spPr>
          <a:xfrm>
            <a:off x="771359" y="715618"/>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Parameterized Constructor (Cont..)</a:t>
            </a:r>
            <a:endParaRPr/>
          </a:p>
        </p:txBody>
      </p:sp>
      <p:sp>
        <p:nvSpPr>
          <p:cNvPr id="2415" name="Google Shape;2415;p264"/>
          <p:cNvSpPr txBox="1">
            <a:spLocks noGrp="1"/>
          </p:cNvSpPr>
          <p:nvPr>
            <p:ph type="body" idx="1"/>
          </p:nvPr>
        </p:nvSpPr>
        <p:spPr>
          <a:xfrm>
            <a:off x="1896534" y="2187093"/>
            <a:ext cx="6346318" cy="4187203"/>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		void display(){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cout&lt;&lt;"Roll no"&lt;&lt;rollno&lt;&lt;endl;		    					cout&lt;&lt;"Name"&lt;&lt;name&lt;&lt;endl;		    					cout&lt;&lt;"Marks"&lt;&lt;marks&lt;&lt;endl;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int main(){</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student s1;</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student s2(1, “ram”, 250);</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student s3 = student(2, “shyam”, 300);</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s1.display();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s2.display();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s3.display();</a:t>
            </a:r>
            <a:endParaRPr>
              <a:latin typeface="Times New Roman"/>
              <a:ea typeface="Times New Roman"/>
              <a:cs typeface="Times New Roman"/>
              <a:sym typeface="Times New Roman"/>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return 0;</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26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Copy constructor</a:t>
            </a:r>
            <a:endParaRPr/>
          </a:p>
        </p:txBody>
      </p:sp>
      <p:sp>
        <p:nvSpPr>
          <p:cNvPr id="2421" name="Google Shape;2421;p265"/>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Copy constructor accepts an object as an argument</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creates a new object and initializes its data members of the object passed to it as an argument</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Syntax</a:t>
            </a:r>
            <a:endParaRPr/>
          </a:p>
          <a:p>
            <a:pPr marL="457200" lvl="1" indent="0" algn="l" rtl="0">
              <a:spcBef>
                <a:spcPts val="1000"/>
              </a:spcBef>
              <a:spcAft>
                <a:spcPts val="0"/>
              </a:spcAft>
              <a:buSzPts val="1280"/>
              <a:buNone/>
            </a:pPr>
            <a:r>
              <a:rPr lang="en-US">
                <a:latin typeface="Times New Roman"/>
                <a:ea typeface="Times New Roman"/>
                <a:cs typeface="Times New Roman"/>
                <a:sym typeface="Times New Roman"/>
              </a:rPr>
              <a:t>class_name(class_name &amp;object_name)</a:t>
            </a:r>
            <a:endParaRPr/>
          </a:p>
          <a:p>
            <a:pPr marL="457200" lvl="1" indent="0" algn="l" rtl="0">
              <a:spcBef>
                <a:spcPts val="1000"/>
              </a:spcBef>
              <a:spcAft>
                <a:spcPts val="0"/>
              </a:spcAft>
              <a:buSzPts val="1280"/>
              <a:buNone/>
            </a:pPr>
            <a:r>
              <a:rPr lang="en-US">
                <a:latin typeface="Times New Roman"/>
                <a:ea typeface="Times New Roman"/>
                <a:cs typeface="Times New Roman"/>
                <a:sym typeface="Times New Roman"/>
              </a:rPr>
              <a:t>{</a:t>
            </a:r>
            <a:endParaRPr/>
          </a:p>
          <a:p>
            <a:pPr marL="457200" lvl="1" indent="0" algn="l" rtl="0">
              <a:spcBef>
                <a:spcPts val="1000"/>
              </a:spcBef>
              <a:spcAft>
                <a:spcPts val="0"/>
              </a:spcAft>
              <a:buSzPts val="1280"/>
              <a:buNone/>
            </a:pPr>
            <a:r>
              <a:rPr lang="en-US">
                <a:latin typeface="Times New Roman"/>
                <a:ea typeface="Times New Roman"/>
                <a:cs typeface="Times New Roman"/>
                <a:sym typeface="Times New Roman"/>
              </a:rPr>
              <a:t>		…………………</a:t>
            </a:r>
            <a:endParaRPr/>
          </a:p>
          <a:p>
            <a:pPr marL="457200" lvl="1" indent="0" algn="l" rtl="0">
              <a:spcBef>
                <a:spcPts val="1000"/>
              </a:spcBef>
              <a:spcAft>
                <a:spcPts val="0"/>
              </a:spcAft>
              <a:buSzPts val="1280"/>
              <a:buNone/>
            </a:pPr>
            <a:r>
              <a:rPr lang="en-US">
                <a:latin typeface="Times New Roman"/>
                <a:ea typeface="Times New Roman"/>
                <a:cs typeface="Times New Roman"/>
                <a:sym typeface="Times New Roman"/>
              </a:rPr>
              <a:t>		………………..</a:t>
            </a:r>
            <a:endParaRPr/>
          </a:p>
          <a:p>
            <a:pPr marL="457200" lvl="1" indent="0" algn="l" rtl="0">
              <a:spcBef>
                <a:spcPts val="1000"/>
              </a:spcBef>
              <a:spcAft>
                <a:spcPts val="0"/>
              </a:spcAft>
              <a:buSzPts val="1280"/>
              <a:buNone/>
            </a:pPr>
            <a:r>
              <a:rPr lang="en-US">
                <a:latin typeface="Times New Roman"/>
                <a:ea typeface="Times New Roman"/>
                <a:cs typeface="Times New Roman"/>
                <a:sym typeface="Times New Roman"/>
              </a:rPr>
              <a:t>}</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2425"/>
        <p:cNvGrpSpPr/>
        <p:nvPr/>
      </p:nvGrpSpPr>
      <p:grpSpPr>
        <a:xfrm>
          <a:off x="0" y="0"/>
          <a:ext cx="0" cy="0"/>
          <a:chOff x="0" y="0"/>
          <a:chExt cx="0" cy="0"/>
        </a:xfrm>
      </p:grpSpPr>
      <p:sp>
        <p:nvSpPr>
          <p:cNvPr id="2426" name="Google Shape;2426;p26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Destructor</a:t>
            </a:r>
            <a:endParaRPr/>
          </a:p>
        </p:txBody>
      </p:sp>
      <p:sp>
        <p:nvSpPr>
          <p:cNvPr id="2427" name="Google Shape;2427;p266"/>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Member function of class </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Complement of the constructor </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Name is tilde (~) followed by the class name</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Recall that the constructor’s name is the class name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Receives no parameters, returns no value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One destructor per class - no overloading allowed</a:t>
            </a:r>
            <a:endParaRPr/>
          </a:p>
          <a:p>
            <a:pPr marL="342900" lvl="0" indent="-251459" algn="l" rtl="0">
              <a:spcBef>
                <a:spcPts val="1000"/>
              </a:spcBef>
              <a:spcAft>
                <a:spcPts val="0"/>
              </a:spcAft>
              <a:buSzPts val="1440"/>
              <a:buNone/>
            </a:pPr>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267"/>
          <p:cNvSpPr txBox="1">
            <a:spLocks noGrp="1"/>
          </p:cNvSpPr>
          <p:nvPr>
            <p:ph type="title"/>
          </p:nvPr>
        </p:nvSpPr>
        <p:spPr>
          <a:xfrm>
            <a:off x="677334" y="0"/>
            <a:ext cx="8596668" cy="79069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Example</a:t>
            </a:r>
            <a:endParaRPr/>
          </a:p>
        </p:txBody>
      </p:sp>
      <p:sp>
        <p:nvSpPr>
          <p:cNvPr id="2433" name="Google Shape;2433;p267"/>
          <p:cNvSpPr txBox="1">
            <a:spLocks noGrp="1"/>
          </p:cNvSpPr>
          <p:nvPr>
            <p:ph type="body" idx="1"/>
          </p:nvPr>
        </p:nvSpPr>
        <p:spPr>
          <a:xfrm>
            <a:off x="677334" y="790698"/>
            <a:ext cx="8596668" cy="6067302"/>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spcBef>
                <a:spcPts val="0"/>
              </a:spcBef>
              <a:spcAft>
                <a:spcPts val="0"/>
              </a:spcAft>
              <a:buSzPct val="80000"/>
              <a:buNone/>
            </a:pPr>
            <a:r>
              <a:rPr lang="en-US" sz="5600">
                <a:latin typeface="Times New Roman"/>
                <a:ea typeface="Times New Roman"/>
                <a:cs typeface="Times New Roman"/>
                <a:sym typeface="Times New Roman"/>
              </a:rPr>
              <a:t>class student{</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private:</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int rollno;</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float marks;</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string name;</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public:</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student(){ </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rollno=0; 	marks=0.0; </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cout&lt;&lt;"Default constructor \n";</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a:t>
            </a:r>
            <a:endParaRPr/>
          </a:p>
          <a:p>
            <a:pPr marL="0" lvl="0" indent="0" algn="l" rtl="0">
              <a:spcBef>
                <a:spcPts val="1000"/>
              </a:spcBef>
              <a:spcAft>
                <a:spcPts val="0"/>
              </a:spcAft>
              <a:buSzPct val="80000"/>
              <a:buNone/>
            </a:pPr>
            <a:r>
              <a:rPr lang="en-US" sz="5600">
                <a:latin typeface="Times New Roman"/>
                <a:ea typeface="Times New Roman"/>
                <a:cs typeface="Times New Roman"/>
                <a:sym typeface="Times New Roman"/>
              </a:rPr>
              <a:t>		student(int roll, string nam, float mar){</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rollno= roll;</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name = nam;</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marks = mar;</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cout&lt;&lt;"Parametrized constructor \n";</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student(student &amp;s){</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rollno=s.rollno;</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name= s.name;</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marks=s.marks;</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cout&lt;&lt;"Copy constructor \n";</a:t>
            </a:r>
            <a:endParaRPr/>
          </a:p>
          <a:p>
            <a:pPr marL="0" lvl="0" indent="0" algn="l" rtl="0">
              <a:spcBef>
                <a:spcPts val="600"/>
              </a:spcBef>
              <a:spcAft>
                <a:spcPts val="0"/>
              </a:spcAft>
              <a:buSzPct val="80000"/>
              <a:buNone/>
            </a:pPr>
            <a:r>
              <a:rPr lang="en-US" sz="5600">
                <a:latin typeface="Times New Roman"/>
                <a:ea typeface="Times New Roman"/>
                <a:cs typeface="Times New Roman"/>
                <a:sym typeface="Times New Roman"/>
              </a:rPr>
              <a:t>		}</a:t>
            </a:r>
            <a:endParaRPr/>
          </a:p>
          <a:p>
            <a:pPr marL="0" lvl="0" indent="0" algn="l" rtl="0">
              <a:spcBef>
                <a:spcPts val="1000"/>
              </a:spcBef>
              <a:spcAft>
                <a:spcPts val="0"/>
              </a:spcAft>
              <a:buSzPct val="80000"/>
              <a:buNone/>
            </a:pPr>
            <a:endParaRPr sz="2800">
              <a:latin typeface="Times New Roman"/>
              <a:ea typeface="Times New Roman"/>
              <a:cs typeface="Times New Roman"/>
              <a:sym typeface="Times New Roman"/>
            </a:endParaRPr>
          </a:p>
          <a:p>
            <a:pPr marL="0" lvl="0" indent="0" algn="l" rtl="0">
              <a:spcBef>
                <a:spcPts val="1000"/>
              </a:spcBef>
              <a:spcAft>
                <a:spcPts val="0"/>
              </a:spcAft>
              <a:buSzPct val="79999"/>
              <a:buNone/>
            </a:pP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268"/>
          <p:cNvSpPr txBox="1">
            <a:spLocks noGrp="1"/>
          </p:cNvSpPr>
          <p:nvPr>
            <p:ph type="body" idx="1"/>
          </p:nvPr>
        </p:nvSpPr>
        <p:spPr>
          <a:xfrm>
            <a:off x="677334" y="415540"/>
            <a:ext cx="8596668" cy="602691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	~student()</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cout&lt;&lt;“Destructor\n”;</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void display(){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cout&lt;&lt;"Roll no"&lt;&lt;rollno&lt;&lt;endl;		    					cout&lt;&lt;"Name"&lt;&lt;name&lt;&lt;endl;		    					cout&lt;&lt;"Marks"&lt;&lt;marks&lt;&lt;endl;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int main(){</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student s1;</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student s2(1, “ram”, 250);</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student s3 (s2);</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s1.display();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s2.display();	</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s3.display();</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	return 0;</a:t>
            </a:r>
            <a:endParaRPr/>
          </a:p>
          <a:p>
            <a:pPr marL="0" lvl="0" indent="0" algn="l" rtl="0">
              <a:spcBef>
                <a:spcPts val="1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0"/>
              </a:spcBef>
              <a:spcAft>
                <a:spcPts val="0"/>
              </a:spcAft>
              <a:buSzPts val="1440"/>
              <a:buNone/>
            </a:pPr>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2442"/>
        <p:cNvGrpSpPr/>
        <p:nvPr/>
      </p:nvGrpSpPr>
      <p:grpSpPr>
        <a:xfrm>
          <a:off x="0" y="0"/>
          <a:ext cx="0" cy="0"/>
          <a:chOff x="0" y="0"/>
          <a:chExt cx="0" cy="0"/>
        </a:xfrm>
      </p:grpSpPr>
      <p:sp>
        <p:nvSpPr>
          <p:cNvPr id="2443" name="Google Shape;2443;p26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Exercise</a:t>
            </a:r>
            <a:endParaRPr/>
          </a:p>
        </p:txBody>
      </p:sp>
      <p:sp>
        <p:nvSpPr>
          <p:cNvPr id="2444" name="Google Shape;2444;p269"/>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Define a class to represent a bank account. Include the following members</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Data Member</a:t>
            </a:r>
            <a:endParaRPr/>
          </a:p>
          <a:p>
            <a:pPr marL="1143000" lvl="2" indent="-228600" algn="l" rtl="0">
              <a:spcBef>
                <a:spcPts val="1000"/>
              </a:spcBef>
              <a:spcAft>
                <a:spcPts val="0"/>
              </a:spcAft>
              <a:buSzPts val="1120"/>
              <a:buChar char="►"/>
            </a:pPr>
            <a:r>
              <a:rPr lang="en-US">
                <a:latin typeface="Times New Roman"/>
                <a:ea typeface="Times New Roman"/>
                <a:cs typeface="Times New Roman"/>
                <a:sym typeface="Times New Roman"/>
              </a:rPr>
              <a:t>Name of depositor, account number, type of account, balance amount in account</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Member function</a:t>
            </a:r>
            <a:endParaRPr/>
          </a:p>
          <a:p>
            <a:pPr marL="1143000" lvl="2" indent="-228600" algn="l" rtl="0">
              <a:spcBef>
                <a:spcPts val="1000"/>
              </a:spcBef>
              <a:spcAft>
                <a:spcPts val="0"/>
              </a:spcAft>
              <a:buSzPts val="1120"/>
              <a:buChar char="►"/>
            </a:pPr>
            <a:r>
              <a:rPr lang="en-US">
                <a:latin typeface="Times New Roman"/>
                <a:ea typeface="Times New Roman"/>
                <a:cs typeface="Times New Roman"/>
                <a:sym typeface="Times New Roman"/>
              </a:rPr>
              <a:t>To assign initial values</a:t>
            </a:r>
            <a:endParaRPr/>
          </a:p>
          <a:p>
            <a:pPr marL="1143000" lvl="2" indent="-228600" algn="l" rtl="0">
              <a:spcBef>
                <a:spcPts val="1000"/>
              </a:spcBef>
              <a:spcAft>
                <a:spcPts val="0"/>
              </a:spcAft>
              <a:buSzPts val="1120"/>
              <a:buChar char="►"/>
            </a:pPr>
            <a:r>
              <a:rPr lang="en-US">
                <a:latin typeface="Times New Roman"/>
                <a:ea typeface="Times New Roman"/>
                <a:cs typeface="Times New Roman"/>
                <a:sym typeface="Times New Roman"/>
              </a:rPr>
              <a:t>To deposit an amount</a:t>
            </a:r>
            <a:endParaRPr/>
          </a:p>
          <a:p>
            <a:pPr marL="1143000" lvl="2" indent="-228600" algn="l" rtl="0">
              <a:spcBef>
                <a:spcPts val="1000"/>
              </a:spcBef>
              <a:spcAft>
                <a:spcPts val="0"/>
              </a:spcAft>
              <a:buSzPts val="1120"/>
              <a:buChar char="►"/>
            </a:pPr>
            <a:r>
              <a:rPr lang="en-US">
                <a:latin typeface="Times New Roman"/>
                <a:ea typeface="Times New Roman"/>
                <a:cs typeface="Times New Roman"/>
                <a:sym typeface="Times New Roman"/>
              </a:rPr>
              <a:t>To withdraw an amount after checking the balance</a:t>
            </a:r>
            <a:endParaRPr/>
          </a:p>
          <a:p>
            <a:pPr marL="1143000" lvl="2" indent="-228600" algn="l" rtl="0">
              <a:spcBef>
                <a:spcPts val="1000"/>
              </a:spcBef>
              <a:spcAft>
                <a:spcPts val="0"/>
              </a:spcAft>
              <a:buSzPts val="1120"/>
              <a:buChar char="►"/>
            </a:pPr>
            <a:r>
              <a:rPr lang="en-US">
                <a:latin typeface="Times New Roman"/>
                <a:ea typeface="Times New Roman"/>
                <a:cs typeface="Times New Roman"/>
                <a:sym typeface="Times New Roman"/>
              </a:rPr>
              <a:t>To display name and balance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Write a main program to test the program</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Characteristics </a:t>
            </a:r>
            <a:endParaRPr/>
          </a:p>
        </p:txBody>
      </p:sp>
      <p:sp>
        <p:nvSpPr>
          <p:cNvPr id="570" name="Google Shape;570;p25"/>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440"/>
              <a:buChar char="►"/>
            </a:pPr>
            <a:r>
              <a:rPr lang="en-US">
                <a:latin typeface="Times New Roman"/>
                <a:ea typeface="Times New Roman"/>
                <a:cs typeface="Times New Roman"/>
                <a:sym typeface="Times New Roman"/>
              </a:rPr>
              <a:t>Emphasis is one performing task</a:t>
            </a:r>
            <a:endParaRPr/>
          </a:p>
          <a:p>
            <a:pPr marL="342900" lvl="0" indent="-342900" algn="just" rtl="0">
              <a:spcBef>
                <a:spcPts val="1000"/>
              </a:spcBef>
              <a:spcAft>
                <a:spcPts val="0"/>
              </a:spcAft>
              <a:buSzPts val="1440"/>
              <a:buChar char="►"/>
            </a:pPr>
            <a:r>
              <a:rPr lang="en-US">
                <a:latin typeface="Times New Roman"/>
                <a:ea typeface="Times New Roman"/>
                <a:cs typeface="Times New Roman"/>
                <a:sym typeface="Times New Roman"/>
              </a:rPr>
              <a:t>Large problem is divided into smaller sub-problems</a:t>
            </a:r>
            <a:endParaRPr/>
          </a:p>
          <a:p>
            <a:pPr marL="342900" lvl="0" indent="-342900" algn="just" rtl="0">
              <a:spcBef>
                <a:spcPts val="1000"/>
              </a:spcBef>
              <a:spcAft>
                <a:spcPts val="0"/>
              </a:spcAft>
              <a:buSzPts val="1440"/>
              <a:buChar char="►"/>
            </a:pPr>
            <a:r>
              <a:rPr lang="en-US">
                <a:latin typeface="Times New Roman"/>
                <a:ea typeface="Times New Roman"/>
                <a:cs typeface="Times New Roman"/>
                <a:sym typeface="Times New Roman"/>
              </a:rPr>
              <a:t>Most functions share global data</a:t>
            </a:r>
            <a:endParaRPr/>
          </a:p>
          <a:p>
            <a:pPr marL="342900" lvl="0" indent="-342900" algn="just" rtl="0">
              <a:spcBef>
                <a:spcPts val="1000"/>
              </a:spcBef>
              <a:spcAft>
                <a:spcPts val="0"/>
              </a:spcAft>
              <a:buSzPts val="1440"/>
              <a:buChar char="►"/>
            </a:pPr>
            <a:r>
              <a:rPr lang="en-US">
                <a:latin typeface="Times New Roman"/>
                <a:ea typeface="Times New Roman"/>
                <a:cs typeface="Times New Roman"/>
                <a:sym typeface="Times New Roman"/>
              </a:rPr>
              <a:t>Data moves openly around the system from function to function</a:t>
            </a:r>
            <a:endParaRPr/>
          </a:p>
          <a:p>
            <a:pPr marL="342900" lvl="0" indent="-342900" algn="just" rtl="0">
              <a:spcBef>
                <a:spcPts val="1000"/>
              </a:spcBef>
              <a:spcAft>
                <a:spcPts val="0"/>
              </a:spcAft>
              <a:buSzPts val="1440"/>
              <a:buChar char="►"/>
            </a:pPr>
            <a:r>
              <a:rPr lang="en-US">
                <a:latin typeface="Times New Roman"/>
                <a:ea typeface="Times New Roman"/>
                <a:cs typeface="Times New Roman"/>
                <a:sym typeface="Times New Roman"/>
              </a:rPr>
              <a:t>Functions may change data</a:t>
            </a:r>
            <a:endParaRPr/>
          </a:p>
          <a:p>
            <a:pPr marL="342900" lvl="0" indent="-342900" algn="just" rtl="0">
              <a:spcBef>
                <a:spcPts val="1000"/>
              </a:spcBef>
              <a:spcAft>
                <a:spcPts val="0"/>
              </a:spcAft>
              <a:buSzPts val="1440"/>
              <a:buChar char="►"/>
            </a:pPr>
            <a:r>
              <a:rPr lang="en-US">
                <a:latin typeface="Times New Roman"/>
                <a:ea typeface="Times New Roman"/>
                <a:cs typeface="Times New Roman"/>
                <a:sym typeface="Times New Roman"/>
              </a:rPr>
              <a:t>Follows top down approach in program design</a:t>
            </a:r>
            <a:endParaRPr/>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454"/>
        <p:cNvGrpSpPr/>
        <p:nvPr/>
      </p:nvGrpSpPr>
      <p:grpSpPr>
        <a:xfrm>
          <a:off x="0" y="0"/>
          <a:ext cx="0" cy="0"/>
          <a:chOff x="0" y="0"/>
          <a:chExt cx="0" cy="0"/>
        </a:xfrm>
      </p:grpSpPr>
      <p:sp>
        <p:nvSpPr>
          <p:cNvPr id="2455" name="Google Shape;2455;p271"/>
          <p:cNvSpPr txBox="1">
            <a:spLocks noGrp="1"/>
          </p:cNvSpPr>
          <p:nvPr>
            <p:ph type="ctrTitle"/>
          </p:nvPr>
        </p:nvSpPr>
        <p:spPr>
          <a:xfrm>
            <a:off x="1666093" y="1530906"/>
            <a:ext cx="7766936" cy="164630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accent1"/>
              </a:buClr>
              <a:buSzPts val="5400"/>
              <a:buFont typeface="Trebuchet MS"/>
              <a:buNone/>
            </a:pPr>
            <a:r>
              <a:rPr lang="en-US"/>
              <a:t>Functions</a:t>
            </a:r>
            <a:endParaRPr/>
          </a:p>
        </p:txBody>
      </p:sp>
      <p:sp>
        <p:nvSpPr>
          <p:cNvPr id="2456" name="Google Shape;2456;p271"/>
          <p:cNvSpPr txBox="1">
            <a:spLocks noGrp="1"/>
          </p:cNvSpPr>
          <p:nvPr>
            <p:ph type="subTitle" idx="1"/>
          </p:nvPr>
        </p:nvSpPr>
        <p:spPr>
          <a:xfrm>
            <a:off x="1507067" y="3514859"/>
            <a:ext cx="7766936" cy="1974574"/>
          </a:xfrm>
          <a:prstGeom prst="rect">
            <a:avLst/>
          </a:prstGeom>
          <a:noFill/>
          <a:ln>
            <a:noFill/>
          </a:ln>
        </p:spPr>
        <p:txBody>
          <a:bodyPr spcFirstLastPara="1" wrap="square" lIns="91425" tIns="45700" rIns="91425" bIns="45700" anchor="t" anchorCtr="0">
            <a:normAutofit/>
          </a:bodyPr>
          <a:lstStyle/>
          <a:p>
            <a:pPr marL="0" lvl="0" indent="0" algn="r" rtl="0">
              <a:spcBef>
                <a:spcPts val="1000"/>
              </a:spcBef>
              <a:spcAft>
                <a:spcPts val="0"/>
              </a:spcAft>
              <a:buSzPct val="79999"/>
              <a:buNone/>
            </a:pP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27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Content</a:t>
            </a:r>
            <a:endParaRPr/>
          </a:p>
        </p:txBody>
      </p:sp>
      <p:sp>
        <p:nvSpPr>
          <p:cNvPr id="2462" name="Google Shape;2462;p272"/>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Function</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Function Prototyping</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Calling a function </a:t>
            </a:r>
            <a:endParaRPr>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Objects and Memory requirements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Static Data Members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Static member function</a:t>
            </a:r>
            <a:endParaRPr/>
          </a:p>
          <a:p>
            <a:pPr marL="342900" lvl="0" indent="-251459" algn="l" rtl="0">
              <a:spcBef>
                <a:spcPts val="1000"/>
              </a:spcBef>
              <a:spcAft>
                <a:spcPts val="0"/>
              </a:spcAft>
              <a:buSzPts val="1440"/>
              <a:buNone/>
            </a:pPr>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466"/>
        <p:cNvGrpSpPr/>
        <p:nvPr/>
      </p:nvGrpSpPr>
      <p:grpSpPr>
        <a:xfrm>
          <a:off x="0" y="0"/>
          <a:ext cx="0" cy="0"/>
          <a:chOff x="0" y="0"/>
          <a:chExt cx="0" cy="0"/>
        </a:xfrm>
      </p:grpSpPr>
      <p:sp>
        <p:nvSpPr>
          <p:cNvPr id="2467" name="Google Shape;2467;p27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Functions</a:t>
            </a:r>
            <a:endParaRPr/>
          </a:p>
        </p:txBody>
      </p:sp>
      <p:sp>
        <p:nvSpPr>
          <p:cNvPr id="2468" name="Google Shape;2468;p273"/>
          <p:cNvSpPr txBox="1">
            <a:spLocks noGrp="1"/>
          </p:cNvSpPr>
          <p:nvPr>
            <p:ph type="body" idx="1"/>
          </p:nvPr>
        </p:nvSpPr>
        <p:spPr>
          <a:xfrm>
            <a:off x="677334" y="1930400"/>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Dividing a program into functions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A major principle of top-down, structured programming</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To reduce the size of the program</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Code re-use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Like C++ operators, a C++ function can be overloaded to make it perform different tasks depending on the arguments passed</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472"/>
        <p:cNvGrpSpPr/>
        <p:nvPr/>
      </p:nvGrpSpPr>
      <p:grpSpPr>
        <a:xfrm>
          <a:off x="0" y="0"/>
          <a:ext cx="0" cy="0"/>
          <a:chOff x="0" y="0"/>
          <a:chExt cx="0" cy="0"/>
        </a:xfrm>
      </p:grpSpPr>
      <p:sp>
        <p:nvSpPr>
          <p:cNvPr id="2473" name="Google Shape;2473;p27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Syntax</a:t>
            </a:r>
            <a:endParaRPr/>
          </a:p>
        </p:txBody>
      </p:sp>
      <p:sp>
        <p:nvSpPr>
          <p:cNvPr id="2474" name="Google Shape;2474;p274"/>
          <p:cNvSpPr txBox="1">
            <a:spLocks noGrp="1"/>
          </p:cNvSpPr>
          <p:nvPr>
            <p:ph type="body" idx="1"/>
          </p:nvPr>
        </p:nvSpPr>
        <p:spPr>
          <a:xfrm>
            <a:off x="677334" y="1731523"/>
            <a:ext cx="8596668" cy="4309839"/>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SzPts val="1440"/>
              <a:buNone/>
            </a:pPr>
            <a:r>
              <a:rPr lang="en-US" b="1">
                <a:solidFill>
                  <a:srgbClr val="FF0000"/>
                </a:solidFill>
                <a:latin typeface="Times New Roman"/>
                <a:ea typeface="Times New Roman"/>
                <a:cs typeface="Times New Roman"/>
                <a:sym typeface="Times New Roman"/>
              </a:rPr>
              <a:t>void show();      </a:t>
            </a:r>
            <a:r>
              <a:rPr lang="en-US">
                <a:latin typeface="Times New Roman"/>
                <a:ea typeface="Times New Roman"/>
                <a:cs typeface="Times New Roman"/>
                <a:sym typeface="Times New Roman"/>
              </a:rPr>
              <a:t>// Function Declaration</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void main()</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r>
              <a:rPr lang="en-US" b="1">
                <a:solidFill>
                  <a:srgbClr val="FF0000"/>
                </a:solidFill>
                <a:latin typeface="Times New Roman"/>
                <a:ea typeface="Times New Roman"/>
                <a:cs typeface="Times New Roman"/>
                <a:sym typeface="Times New Roman"/>
              </a:rPr>
              <a:t>show();       </a:t>
            </a:r>
            <a:r>
              <a:rPr lang="en-US">
                <a:latin typeface="Times New Roman"/>
                <a:ea typeface="Times New Roman"/>
                <a:cs typeface="Times New Roman"/>
                <a:sym typeface="Times New Roman"/>
              </a:rPr>
              <a:t>//function call</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1000"/>
              </a:spcBef>
              <a:spcAft>
                <a:spcPts val="0"/>
              </a:spcAft>
              <a:buSzPts val="1440"/>
              <a:buNone/>
            </a:pPr>
            <a:r>
              <a:rPr lang="en-US" b="1">
                <a:solidFill>
                  <a:srgbClr val="FF0000"/>
                </a:solidFill>
                <a:latin typeface="Times New Roman"/>
                <a:ea typeface="Times New Roman"/>
                <a:cs typeface="Times New Roman"/>
                <a:sym typeface="Times New Roman"/>
              </a:rPr>
              <a:t>void show()        </a:t>
            </a:r>
            <a:r>
              <a:rPr lang="en-US">
                <a:latin typeface="Times New Roman"/>
                <a:ea typeface="Times New Roman"/>
                <a:cs typeface="Times New Roman"/>
                <a:sym typeface="Times New Roman"/>
              </a:rPr>
              <a:t>//function definition</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		// function body</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478"/>
        <p:cNvGrpSpPr/>
        <p:nvPr/>
      </p:nvGrpSpPr>
      <p:grpSpPr>
        <a:xfrm>
          <a:off x="0" y="0"/>
          <a:ext cx="0" cy="0"/>
          <a:chOff x="0" y="0"/>
          <a:chExt cx="0" cy="0"/>
        </a:xfrm>
      </p:grpSpPr>
      <p:sp>
        <p:nvSpPr>
          <p:cNvPr id="2479" name="Google Shape;2479;p27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The main() function</a:t>
            </a:r>
            <a:endParaRPr/>
          </a:p>
        </p:txBody>
      </p:sp>
      <p:sp>
        <p:nvSpPr>
          <p:cNvPr id="2480" name="Google Shape;2480;p275"/>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The main() returns a value of type int to the operating systems by default</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The functions that have a return value should use the return statement for termination</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Use void main(), if the function is not returning any value</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484"/>
        <p:cNvGrpSpPr/>
        <p:nvPr/>
      </p:nvGrpSpPr>
      <p:grpSpPr>
        <a:xfrm>
          <a:off x="0" y="0"/>
          <a:ext cx="0" cy="0"/>
          <a:chOff x="0" y="0"/>
          <a:chExt cx="0" cy="0"/>
        </a:xfrm>
      </p:grpSpPr>
      <p:sp>
        <p:nvSpPr>
          <p:cNvPr id="2485" name="Google Shape;2485;p27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Function Prototyping</a:t>
            </a:r>
            <a:endParaRPr/>
          </a:p>
        </p:txBody>
      </p:sp>
      <p:sp>
        <p:nvSpPr>
          <p:cNvPr id="2486" name="Google Shape;2486;p276"/>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The prototyping describes the function interface to the compiler by giving details such as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The number and type of arguments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The type of return values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is a template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When the function is called , the compiler uses the template to ensure that proper arguments are passed, and the return value </a:t>
            </a:r>
            <a:endParaRPr>
              <a:latin typeface="Times New Roman"/>
              <a:ea typeface="Times New Roman"/>
              <a:cs typeface="Times New Roman"/>
              <a:sym typeface="Times New Roman"/>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490"/>
        <p:cNvGrpSpPr/>
        <p:nvPr/>
      </p:nvGrpSpPr>
      <p:grpSpPr>
        <a:xfrm>
          <a:off x="0" y="0"/>
          <a:ext cx="0" cy="0"/>
          <a:chOff x="0" y="0"/>
          <a:chExt cx="0" cy="0"/>
        </a:xfrm>
      </p:grpSpPr>
      <p:sp>
        <p:nvSpPr>
          <p:cNvPr id="2491" name="Google Shape;2491;p27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Function Prototyping (Cont..)</a:t>
            </a:r>
            <a:endParaRPr/>
          </a:p>
        </p:txBody>
      </p:sp>
      <p:sp>
        <p:nvSpPr>
          <p:cNvPr id="2492" name="Google Shape;2492;p277"/>
          <p:cNvSpPr txBox="1">
            <a:spLocks noGrp="1"/>
          </p:cNvSpPr>
          <p:nvPr>
            <p:ph type="body" idx="1"/>
          </p:nvPr>
        </p:nvSpPr>
        <p:spPr>
          <a:xfrm>
            <a:off x="677334" y="1531620"/>
            <a:ext cx="8596668" cy="471678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Function prototype is a declaration statement the calling program</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r>
              <a:rPr lang="en-US" b="1">
                <a:solidFill>
                  <a:srgbClr val="FF0000"/>
                </a:solidFill>
                <a:latin typeface="Times New Roman"/>
                <a:ea typeface="Times New Roman"/>
                <a:cs typeface="Times New Roman"/>
                <a:sym typeface="Times New Roman"/>
              </a:rPr>
              <a:t>type function_name (argument_list);</a:t>
            </a:r>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The argument list contains the types</a:t>
            </a:r>
            <a:r>
              <a:rPr lang="en-US"/>
              <a:t> </a:t>
            </a:r>
            <a:r>
              <a:rPr lang="en-US">
                <a:latin typeface="Times New Roman"/>
                <a:ea typeface="Times New Roman"/>
                <a:cs typeface="Times New Roman"/>
                <a:sym typeface="Times New Roman"/>
              </a:rPr>
              <a:t>and name of arguments that must be passed to the functions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Each argument variable must be declared independently inside the parentheses</a:t>
            </a:r>
            <a:endParaRPr/>
          </a:p>
          <a:p>
            <a:pPr marL="0" lvl="0" indent="0" algn="l" rtl="0">
              <a:spcBef>
                <a:spcPts val="1000"/>
              </a:spcBef>
              <a:spcAft>
                <a:spcPts val="0"/>
              </a:spcAft>
              <a:buSzPts val="1440"/>
              <a:buNone/>
            </a:pPr>
            <a:endParaRPr>
              <a:solidFill>
                <a:srgbClr val="FF0000"/>
              </a:solidFill>
              <a:latin typeface="Times New Roman"/>
              <a:ea typeface="Times New Roman"/>
              <a:cs typeface="Times New Roman"/>
              <a:sym typeface="Times New Roman"/>
            </a:endParaRPr>
          </a:p>
          <a:p>
            <a:pPr marL="0" lvl="0" indent="0" algn="l" rtl="0">
              <a:spcBef>
                <a:spcPts val="1000"/>
              </a:spcBef>
              <a:spcAft>
                <a:spcPts val="0"/>
              </a:spcAft>
              <a:buSzPts val="1440"/>
              <a:buNone/>
            </a:pPr>
            <a:r>
              <a:rPr lang="en-US">
                <a:solidFill>
                  <a:srgbClr val="FF0000"/>
                </a:solidFill>
                <a:latin typeface="Times New Roman"/>
                <a:ea typeface="Times New Roman"/>
                <a:cs typeface="Times New Roman"/>
                <a:sym typeface="Times New Roman"/>
              </a:rPr>
              <a:t>	</a:t>
            </a:r>
            <a:r>
              <a:rPr lang="en-US" b="1">
                <a:solidFill>
                  <a:srgbClr val="FF0000"/>
                </a:solidFill>
                <a:latin typeface="Times New Roman"/>
                <a:ea typeface="Times New Roman"/>
                <a:cs typeface="Times New Roman"/>
                <a:sym typeface="Times New Roman"/>
              </a:rPr>
              <a:t>float avg (int x, int  y, int z);	//correct</a:t>
            </a:r>
            <a:endParaRPr/>
          </a:p>
          <a:p>
            <a:pPr marL="0" lvl="0" indent="0" algn="l" rtl="0">
              <a:spcBef>
                <a:spcPts val="1000"/>
              </a:spcBef>
              <a:spcAft>
                <a:spcPts val="0"/>
              </a:spcAft>
              <a:buSzPts val="1440"/>
              <a:buNone/>
            </a:pPr>
            <a:r>
              <a:rPr lang="en-US" b="1">
                <a:solidFill>
                  <a:srgbClr val="FF0000"/>
                </a:solidFill>
                <a:latin typeface="Times New Roman"/>
                <a:ea typeface="Times New Roman"/>
                <a:cs typeface="Times New Roman"/>
                <a:sym typeface="Times New Roman"/>
              </a:rPr>
              <a:t>	float avg (int x, y);			//illegal</a:t>
            </a:r>
            <a:endParaRPr/>
          </a:p>
          <a:p>
            <a:pPr marL="342900" lvl="0" indent="-251459" algn="l" rtl="0">
              <a:spcBef>
                <a:spcPts val="1000"/>
              </a:spcBef>
              <a:spcAft>
                <a:spcPts val="0"/>
              </a:spcAft>
              <a:buSzPts val="1440"/>
              <a:buNone/>
            </a:pPr>
            <a:endParaRPr>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In a function declaration, the names of the arguments are dummy variables and therefore they are optional</a:t>
            </a:r>
            <a:endParaRPr/>
          </a:p>
          <a:p>
            <a:pPr marL="342900" lvl="0" indent="-251459" algn="l" rtl="0">
              <a:spcBef>
                <a:spcPts val="1000"/>
              </a:spcBef>
              <a:spcAft>
                <a:spcPts val="0"/>
              </a:spcAft>
              <a:buSzPts val="1440"/>
              <a:buNone/>
            </a:pPr>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496"/>
        <p:cNvGrpSpPr/>
        <p:nvPr/>
      </p:nvGrpSpPr>
      <p:grpSpPr>
        <a:xfrm>
          <a:off x="0" y="0"/>
          <a:ext cx="0" cy="0"/>
          <a:chOff x="0" y="0"/>
          <a:chExt cx="0" cy="0"/>
        </a:xfrm>
      </p:grpSpPr>
      <p:sp>
        <p:nvSpPr>
          <p:cNvPr id="2497" name="Google Shape;2497;p27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Function Prototyping (Cont..)</a:t>
            </a:r>
            <a:endParaRPr/>
          </a:p>
        </p:txBody>
      </p:sp>
      <p:sp>
        <p:nvSpPr>
          <p:cNvPr id="2498" name="Google Shape;2498;p27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	</a:t>
            </a:r>
            <a:r>
              <a:rPr lang="en-US" b="1">
                <a:solidFill>
                  <a:srgbClr val="FF0000"/>
                </a:solidFill>
                <a:latin typeface="Times New Roman"/>
                <a:ea typeface="Times New Roman"/>
                <a:cs typeface="Times New Roman"/>
                <a:sym typeface="Times New Roman"/>
              </a:rPr>
              <a:t>float avg(int, int);</a:t>
            </a:r>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The variable names in the prototype just act as placeholders and, therefore, if names are used, they do not have to match the names used in the function call or function definition</a:t>
            </a:r>
            <a:endParaRPr/>
          </a:p>
          <a:p>
            <a:pPr marL="342900" lvl="0" indent="-251459" algn="l" rtl="0">
              <a:spcBef>
                <a:spcPts val="1000"/>
              </a:spcBef>
              <a:spcAft>
                <a:spcPts val="0"/>
              </a:spcAft>
              <a:buSzPts val="1440"/>
              <a:buNone/>
            </a:pPr>
            <a:endParaRPr>
              <a:latin typeface="Times New Roman"/>
              <a:ea typeface="Times New Roman"/>
              <a:cs typeface="Times New Roman"/>
              <a:sym typeface="Times New Roman"/>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r>
              <a:rPr lang="en-US" b="1">
                <a:solidFill>
                  <a:srgbClr val="FF0000"/>
                </a:solidFill>
                <a:latin typeface="Times New Roman"/>
                <a:ea typeface="Times New Roman"/>
                <a:cs typeface="Times New Roman"/>
                <a:sym typeface="Times New Roman"/>
              </a:rPr>
              <a:t>void display();</a:t>
            </a:r>
            <a:r>
              <a:rPr lang="en-US">
                <a:latin typeface="Times New Roman"/>
                <a:ea typeface="Times New Roman"/>
                <a:cs typeface="Times New Roman"/>
                <a:sym typeface="Times New Roman"/>
              </a:rPr>
              <a:t>	//function with an empty argument list</a:t>
            </a:r>
            <a:endParaRPr/>
          </a:p>
          <a:p>
            <a:pPr marL="0" lvl="0" indent="0" algn="l" rtl="0">
              <a:spcBef>
                <a:spcPts val="1000"/>
              </a:spcBef>
              <a:spcAft>
                <a:spcPts val="0"/>
              </a:spcAft>
              <a:buSzPts val="1440"/>
              <a:buNone/>
            </a:pPr>
            <a:r>
              <a:rPr lang="en-US" b="1">
                <a:latin typeface="Times New Roman"/>
                <a:ea typeface="Times New Roman"/>
                <a:cs typeface="Times New Roman"/>
                <a:sym typeface="Times New Roman"/>
              </a:rPr>
              <a:t>	</a:t>
            </a:r>
            <a:r>
              <a:rPr lang="en-US" b="1">
                <a:solidFill>
                  <a:srgbClr val="FF0000"/>
                </a:solidFill>
                <a:latin typeface="Times New Roman"/>
                <a:ea typeface="Times New Roman"/>
                <a:cs typeface="Times New Roman"/>
                <a:sym typeface="Times New Roman"/>
              </a:rPr>
              <a:t>void display(void);</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27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Calling a function </a:t>
            </a:r>
            <a:endParaRPr/>
          </a:p>
        </p:txBody>
      </p:sp>
      <p:sp>
        <p:nvSpPr>
          <p:cNvPr id="2504" name="Google Shape;2504;p279"/>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 function is called by specifying its name followed by its arguments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Non-value returning functions:</a:t>
            </a:r>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a:p>
            <a:pPr marL="742950" lvl="1" indent="-285750" algn="l" rtl="0">
              <a:spcBef>
                <a:spcPts val="1000"/>
              </a:spcBef>
              <a:spcAft>
                <a:spcPts val="0"/>
              </a:spcAft>
              <a:buSzPts val="1440"/>
              <a:buFont typeface="Times New Roman"/>
              <a:buNone/>
            </a:pPr>
            <a:r>
              <a:rPr lang="en-US" sz="1800" b="1">
                <a:solidFill>
                  <a:srgbClr val="FF0000"/>
                </a:solidFill>
                <a:latin typeface="Times New Roman"/>
                <a:ea typeface="Times New Roman"/>
                <a:cs typeface="Times New Roman"/>
                <a:sym typeface="Times New Roman"/>
              </a:rPr>
              <a:t>	function-name (data passed to function);</a:t>
            </a:r>
            <a:endParaRPr/>
          </a:p>
          <a:p>
            <a:pPr marL="742950" lvl="1" indent="-285750" algn="l" rtl="0">
              <a:spcBef>
                <a:spcPts val="1000"/>
              </a:spcBef>
              <a:spcAft>
                <a:spcPts val="0"/>
              </a:spcAft>
              <a:buSzPts val="1440"/>
              <a:buFont typeface="Trebuchet MS"/>
              <a:buNone/>
            </a:pPr>
            <a:endParaRPr sz="1800">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Value returning functions</a:t>
            </a:r>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a:p>
            <a:pPr marL="742950" lvl="1" indent="-285750" algn="l" rtl="0">
              <a:spcBef>
                <a:spcPts val="1000"/>
              </a:spcBef>
              <a:spcAft>
                <a:spcPts val="0"/>
              </a:spcAft>
              <a:buSzPts val="1440"/>
              <a:buFont typeface="Times New Roman"/>
              <a:buNone/>
            </a:pPr>
            <a:r>
              <a:rPr lang="en-US" sz="1800" b="1">
                <a:solidFill>
                  <a:srgbClr val="FF0000"/>
                </a:solidFill>
                <a:latin typeface="Times New Roman"/>
                <a:ea typeface="Times New Roman"/>
                <a:cs typeface="Times New Roman"/>
                <a:sym typeface="Times New Roman"/>
              </a:rPr>
              <a:t>	results = function-name (data passed to function);</a:t>
            </a:r>
            <a:endParaRPr/>
          </a:p>
          <a:p>
            <a:pPr marL="342900" lvl="0" indent="-251459" algn="l" rtl="0">
              <a:spcBef>
                <a:spcPts val="1000"/>
              </a:spcBef>
              <a:spcAft>
                <a:spcPts val="0"/>
              </a:spcAft>
              <a:buSzPts val="1440"/>
              <a:buNone/>
            </a:pP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280"/>
          <p:cNvSpPr txBox="1">
            <a:spLocks noGrp="1"/>
          </p:cNvSpPr>
          <p:nvPr>
            <p:ph type="body" idx="1"/>
          </p:nvPr>
        </p:nvSpPr>
        <p:spPr>
          <a:xfrm>
            <a:off x="677334" y="675860"/>
            <a:ext cx="8596668" cy="5645427"/>
          </a:xfrm>
          <a:prstGeom prst="rect">
            <a:avLst/>
          </a:prstGeom>
          <a:noFill/>
          <a:ln>
            <a:noFill/>
          </a:ln>
        </p:spPr>
        <p:txBody>
          <a:bodyPr spcFirstLastPara="1" wrap="square" lIns="91425" tIns="45700" rIns="91425" bIns="45700" anchor="t" anchorCtr="0">
            <a:normAutofit fontScale="92500" lnSpcReduction="10000"/>
          </a:bodyPr>
          <a:lstStyle/>
          <a:p>
            <a:pPr marL="742950" lvl="1" indent="-285750" algn="l" rtl="0">
              <a:lnSpc>
                <a:spcPct val="60000"/>
              </a:lnSpc>
              <a:spcBef>
                <a:spcPts val="0"/>
              </a:spcBef>
              <a:spcAft>
                <a:spcPts val="0"/>
              </a:spcAft>
              <a:buSzPct val="80000"/>
              <a:buFont typeface="Times New Roman"/>
              <a:buNone/>
            </a:pPr>
            <a:r>
              <a:rPr lang="en-US" sz="2000">
                <a:latin typeface="Times New Roman"/>
                <a:ea typeface="Times New Roman"/>
                <a:cs typeface="Times New Roman"/>
                <a:sym typeface="Times New Roman"/>
              </a:rPr>
              <a:t>#include &lt;iostream.h&gt;</a:t>
            </a:r>
            <a:endParaRPr/>
          </a:p>
          <a:p>
            <a:pPr marL="742950" lvl="1" indent="-285750" algn="l" rtl="0">
              <a:lnSpc>
                <a:spcPct val="60000"/>
              </a:lnSpc>
              <a:spcBef>
                <a:spcPts val="1000"/>
              </a:spcBef>
              <a:spcAft>
                <a:spcPts val="0"/>
              </a:spcAft>
              <a:buSzPct val="80000"/>
              <a:buFont typeface="Times New Roman"/>
              <a:buNone/>
            </a:pPr>
            <a:r>
              <a:rPr lang="en-US">
                <a:latin typeface="Times New Roman"/>
                <a:ea typeface="Times New Roman"/>
                <a:cs typeface="Times New Roman"/>
                <a:sym typeface="Times New Roman"/>
              </a:rPr>
              <a:t> </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int FindMax(int, int); </a:t>
            </a:r>
            <a:r>
              <a:rPr lang="en-US" sz="2000">
                <a:solidFill>
                  <a:srgbClr val="FF9933"/>
                </a:solidFill>
                <a:latin typeface="Times New Roman"/>
                <a:ea typeface="Times New Roman"/>
                <a:cs typeface="Times New Roman"/>
                <a:sym typeface="Times New Roman"/>
              </a:rPr>
              <a:t>// function prototype</a:t>
            </a:r>
            <a:endParaRPr/>
          </a:p>
          <a:p>
            <a:pPr marL="742950" lvl="1" indent="-285750" algn="l" rtl="0">
              <a:lnSpc>
                <a:spcPct val="60000"/>
              </a:lnSpc>
              <a:spcBef>
                <a:spcPts val="1000"/>
              </a:spcBef>
              <a:spcAft>
                <a:spcPts val="0"/>
              </a:spcAft>
              <a:buSzPct val="80000"/>
              <a:buFont typeface="Times New Roman"/>
              <a:buNone/>
            </a:pPr>
            <a:r>
              <a:rPr lang="en-US">
                <a:latin typeface="Times New Roman"/>
                <a:ea typeface="Times New Roman"/>
                <a:cs typeface="Times New Roman"/>
                <a:sym typeface="Times New Roman"/>
              </a:rPr>
              <a:t> </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int main()</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	int firstnum, secnum, max;</a:t>
            </a:r>
            <a:endParaRPr/>
          </a:p>
          <a:p>
            <a:pPr marL="742950" lvl="1" indent="-285750" algn="l" rtl="0">
              <a:lnSpc>
                <a:spcPct val="60000"/>
              </a:lnSpc>
              <a:spcBef>
                <a:spcPts val="1000"/>
              </a:spcBef>
              <a:spcAft>
                <a:spcPts val="0"/>
              </a:spcAft>
              <a:buSzPct val="80000"/>
              <a:buFont typeface="Times New Roman"/>
              <a:buNone/>
            </a:pPr>
            <a:r>
              <a:rPr lang="en-US">
                <a:latin typeface="Times New Roman"/>
                <a:ea typeface="Times New Roman"/>
                <a:cs typeface="Times New Roman"/>
                <a:sym typeface="Times New Roman"/>
              </a:rPr>
              <a:t> </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	cout &lt;&lt; "\nEnter two numbers: ";</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 	cin &gt;&gt; firstnum &gt;&gt; secnum;</a:t>
            </a:r>
            <a:endParaRPr/>
          </a:p>
          <a:p>
            <a:pPr marL="742950" lvl="1" indent="-285750" algn="l" rtl="0">
              <a:lnSpc>
                <a:spcPct val="60000"/>
              </a:lnSpc>
              <a:spcBef>
                <a:spcPts val="1000"/>
              </a:spcBef>
              <a:spcAft>
                <a:spcPts val="0"/>
              </a:spcAft>
              <a:buSzPct val="80000"/>
              <a:buFont typeface="Times New Roman"/>
              <a:buNone/>
            </a:pPr>
            <a:r>
              <a:rPr lang="en-US">
                <a:latin typeface="Times New Roman"/>
                <a:ea typeface="Times New Roman"/>
                <a:cs typeface="Times New Roman"/>
                <a:sym typeface="Times New Roman"/>
              </a:rPr>
              <a:t> </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 	max=FindMax(firstnum, secnum); // the function is called here</a:t>
            </a:r>
            <a:endParaRPr/>
          </a:p>
          <a:p>
            <a:pPr marL="742950" lvl="1" indent="-285750" algn="l" rtl="0">
              <a:lnSpc>
                <a:spcPct val="60000"/>
              </a:lnSpc>
              <a:spcBef>
                <a:spcPts val="1000"/>
              </a:spcBef>
              <a:spcAft>
                <a:spcPts val="0"/>
              </a:spcAft>
              <a:buSzPct val="80000"/>
              <a:buFont typeface="Times New Roman"/>
              <a:buNone/>
            </a:pPr>
            <a:r>
              <a:rPr lang="en-US">
                <a:latin typeface="Times New Roman"/>
                <a:ea typeface="Times New Roman"/>
                <a:cs typeface="Times New Roman"/>
                <a:sym typeface="Times New Roman"/>
              </a:rPr>
              <a:t> </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 	cout &lt;&lt; "The maximum is " &lt;&lt; max &lt;&lt; endl;</a:t>
            </a:r>
            <a:endParaRPr/>
          </a:p>
          <a:p>
            <a:pPr marL="742950" lvl="1" indent="-285750" algn="l" rtl="0">
              <a:lnSpc>
                <a:spcPct val="60000"/>
              </a:lnSpc>
              <a:spcBef>
                <a:spcPts val="1000"/>
              </a:spcBef>
              <a:spcAft>
                <a:spcPts val="0"/>
              </a:spcAft>
              <a:buSzPct val="80000"/>
              <a:buFont typeface="Times New Roman"/>
              <a:buNone/>
            </a:pPr>
            <a:r>
              <a:rPr lang="en-US">
                <a:latin typeface="Times New Roman"/>
                <a:ea typeface="Times New Roman"/>
                <a:cs typeface="Times New Roman"/>
                <a:sym typeface="Times New Roman"/>
              </a:rPr>
              <a:t> </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	return 0;</a:t>
            </a:r>
            <a:endParaRPr/>
          </a:p>
          <a:p>
            <a:pPr marL="742950" lvl="1" indent="-285750" algn="l" rtl="0">
              <a:lnSpc>
                <a:spcPct val="60000"/>
              </a:lnSpc>
              <a:spcBef>
                <a:spcPts val="1000"/>
              </a:spcBef>
              <a:spcAft>
                <a:spcPts val="0"/>
              </a:spcAft>
              <a:buSzPct val="80000"/>
              <a:buFont typeface="Times New Roman"/>
              <a:buNone/>
            </a:pPr>
            <a:r>
              <a:rPr lang="en-US" sz="2000">
                <a:latin typeface="Times New Roman"/>
                <a:ea typeface="Times New Roman"/>
                <a:cs typeface="Times New Roman"/>
                <a:sym typeface="Times New Roman"/>
              </a:rPr>
              <a:t>}</a:t>
            </a:r>
            <a:endParaRPr/>
          </a:p>
          <a:p>
            <a:pPr marL="742950" lvl="1" indent="-285750" algn="l" rtl="0">
              <a:lnSpc>
                <a:spcPct val="70000"/>
              </a:lnSpc>
              <a:spcBef>
                <a:spcPts val="1000"/>
              </a:spcBef>
              <a:spcAft>
                <a:spcPts val="0"/>
              </a:spcAft>
              <a:buSzPct val="80000"/>
              <a:buFont typeface="Trebuchet MS"/>
              <a:buNone/>
            </a:pPr>
            <a:endParaRPr>
              <a:latin typeface="Times New Roman"/>
              <a:ea typeface="Times New Roman"/>
              <a:cs typeface="Times New Roman"/>
              <a:sym typeface="Times New Roman"/>
            </a:endParaRPr>
          </a:p>
          <a:p>
            <a:pPr marL="342900" lvl="0" indent="-342900" algn="l" rtl="0">
              <a:lnSpc>
                <a:spcPct val="90000"/>
              </a:lnSpc>
              <a:spcBef>
                <a:spcPts val="1000"/>
              </a:spcBef>
              <a:spcAft>
                <a:spcPts val="0"/>
              </a:spcAft>
              <a:buSzPct val="80000"/>
              <a:buChar char="►"/>
            </a:pPr>
            <a:r>
              <a:rPr lang="en-US" sz="2800">
                <a:latin typeface="Times New Roman"/>
                <a:ea typeface="Times New Roman"/>
                <a:cs typeface="Times New Roman"/>
                <a:sym typeface="Times New Roman"/>
              </a:rPr>
              <a:t>The argument names in the function call are referred to as </a:t>
            </a:r>
            <a:r>
              <a:rPr lang="en-US" sz="2800" i="1">
                <a:solidFill>
                  <a:srgbClr val="FF9933"/>
                </a:solidFill>
                <a:latin typeface="Times New Roman"/>
                <a:ea typeface="Times New Roman"/>
                <a:cs typeface="Times New Roman"/>
                <a:sym typeface="Times New Roman"/>
              </a:rPr>
              <a:t>actual parameters</a:t>
            </a:r>
            <a:endParaRPr sz="2800">
              <a:solidFill>
                <a:srgbClr val="FF9933"/>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2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Need of object oriented programming</a:t>
            </a:r>
            <a:endParaRPr/>
          </a:p>
        </p:txBody>
      </p:sp>
      <p:sp>
        <p:nvSpPr>
          <p:cNvPr id="576" name="Google Shape;576;p26"/>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457200" lvl="0" indent="-457200" algn="l" rtl="0">
              <a:spcBef>
                <a:spcPts val="0"/>
              </a:spcBef>
              <a:spcAft>
                <a:spcPts val="0"/>
              </a:spcAft>
              <a:buSzPts val="1920"/>
              <a:buFont typeface="Trebuchet MS"/>
              <a:buAutoNum type="arabicPeriod"/>
            </a:pPr>
            <a:r>
              <a:rPr lang="en-US" sz="2400">
                <a:latin typeface="Times New Roman"/>
                <a:ea typeface="Times New Roman"/>
                <a:cs typeface="Times New Roman"/>
                <a:sym typeface="Times New Roman"/>
              </a:rPr>
              <a:t>Overcomes some flaws of Procedural oriented programming</a:t>
            </a:r>
            <a:endParaRPr/>
          </a:p>
          <a:p>
            <a:pPr marL="457200" lvl="0" indent="-457200" algn="l" rtl="0">
              <a:spcBef>
                <a:spcPts val="1000"/>
              </a:spcBef>
              <a:spcAft>
                <a:spcPts val="0"/>
              </a:spcAft>
              <a:buSzPts val="1920"/>
              <a:buFont typeface="Trebuchet MS"/>
              <a:buAutoNum type="arabicPeriod"/>
            </a:pPr>
            <a:r>
              <a:rPr lang="en-US" sz="2400">
                <a:latin typeface="Times New Roman"/>
                <a:ea typeface="Times New Roman"/>
                <a:cs typeface="Times New Roman"/>
                <a:sym typeface="Times New Roman"/>
              </a:rPr>
              <a:t>Treats data as critical element</a:t>
            </a:r>
            <a:endParaRPr/>
          </a:p>
          <a:p>
            <a:pPr marL="457200" lvl="0" indent="-457200" algn="l" rtl="0">
              <a:spcBef>
                <a:spcPts val="1000"/>
              </a:spcBef>
              <a:spcAft>
                <a:spcPts val="0"/>
              </a:spcAft>
              <a:buSzPts val="1920"/>
              <a:buFont typeface="Trebuchet MS"/>
              <a:buAutoNum type="arabicPeriod"/>
            </a:pPr>
            <a:r>
              <a:rPr lang="en-US" sz="2400">
                <a:latin typeface="Times New Roman"/>
                <a:ea typeface="Times New Roman"/>
                <a:cs typeface="Times New Roman"/>
                <a:sym typeface="Times New Roman"/>
              </a:rPr>
              <a:t>Do not allow data to flow freely around the system</a:t>
            </a:r>
            <a:endParaRPr/>
          </a:p>
          <a:p>
            <a:pPr marL="457200" lvl="0" indent="-457200" algn="l" rtl="0">
              <a:spcBef>
                <a:spcPts val="1000"/>
              </a:spcBef>
              <a:spcAft>
                <a:spcPts val="0"/>
              </a:spcAft>
              <a:buSzPts val="1920"/>
              <a:buFont typeface="Trebuchet MS"/>
              <a:buAutoNum type="arabicPeriod"/>
            </a:pPr>
            <a:r>
              <a:rPr lang="en-US" sz="2400">
                <a:latin typeface="Times New Roman"/>
                <a:ea typeface="Times New Roman"/>
                <a:cs typeface="Times New Roman"/>
                <a:sym typeface="Times New Roman"/>
              </a:rPr>
              <a:t>Attach data more closely to the functions which operate on it</a:t>
            </a:r>
            <a:endParaRPr/>
          </a:p>
          <a:p>
            <a:pPr marL="457200" lvl="0" indent="-457200" algn="l" rtl="0">
              <a:spcBef>
                <a:spcPts val="1000"/>
              </a:spcBef>
              <a:spcAft>
                <a:spcPts val="0"/>
              </a:spcAft>
              <a:buSzPts val="1920"/>
              <a:buFont typeface="Trebuchet MS"/>
              <a:buAutoNum type="arabicPeriod"/>
            </a:pPr>
            <a:r>
              <a:rPr lang="en-US" sz="2400">
                <a:latin typeface="Times New Roman"/>
                <a:ea typeface="Times New Roman"/>
                <a:cs typeface="Times New Roman"/>
                <a:sym typeface="Times New Roman"/>
              </a:rPr>
              <a:t>Allows to decompose a problem into a number of entities called objects and then builds data and function around these objects</a:t>
            </a:r>
            <a:endParaRPr sz="24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513"/>
        <p:cNvGrpSpPr/>
        <p:nvPr/>
      </p:nvGrpSpPr>
      <p:grpSpPr>
        <a:xfrm>
          <a:off x="0" y="0"/>
          <a:ext cx="0" cy="0"/>
          <a:chOff x="0" y="0"/>
          <a:chExt cx="0" cy="0"/>
        </a:xfrm>
      </p:grpSpPr>
      <p:sp>
        <p:nvSpPr>
          <p:cNvPr id="2514" name="Google Shape;2514;p281"/>
          <p:cNvSpPr txBox="1">
            <a:spLocks noGrp="1"/>
          </p:cNvSpPr>
          <p:nvPr>
            <p:ph type="title"/>
          </p:nvPr>
        </p:nvSpPr>
        <p:spPr>
          <a:xfrm>
            <a:off x="730342" y="18337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Objects and Memory requirements</a:t>
            </a:r>
            <a:endParaRPr/>
          </a:p>
        </p:txBody>
      </p:sp>
      <p:grpSp>
        <p:nvGrpSpPr>
          <p:cNvPr id="2515" name="Google Shape;2515;p281"/>
          <p:cNvGrpSpPr/>
          <p:nvPr/>
        </p:nvGrpSpPr>
        <p:grpSpPr>
          <a:xfrm>
            <a:off x="330780" y="1007165"/>
            <a:ext cx="9395791" cy="5571434"/>
            <a:chOff x="450574" y="1298713"/>
            <a:chExt cx="9395791" cy="5571434"/>
          </a:xfrm>
        </p:grpSpPr>
        <p:sp>
          <p:nvSpPr>
            <p:cNvPr id="2516" name="Google Shape;2516;p281"/>
            <p:cNvSpPr/>
            <p:nvPr/>
          </p:nvSpPr>
          <p:spPr>
            <a:xfrm>
              <a:off x="3723861" y="1984801"/>
              <a:ext cx="2663687" cy="415235"/>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rebuchet MS"/>
                <a:ea typeface="Trebuchet MS"/>
                <a:cs typeface="Trebuchet MS"/>
                <a:sym typeface="Trebuchet MS"/>
              </a:endParaRPr>
            </a:p>
          </p:txBody>
        </p:sp>
        <p:sp>
          <p:nvSpPr>
            <p:cNvPr id="2517" name="Google Shape;2517;p281"/>
            <p:cNvSpPr txBox="1"/>
            <p:nvPr/>
          </p:nvSpPr>
          <p:spPr>
            <a:xfrm>
              <a:off x="3723861" y="1298713"/>
              <a:ext cx="2663687"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rgbClr val="FF0000"/>
                  </a:solidFill>
                  <a:latin typeface="Times New Roman"/>
                  <a:ea typeface="Times New Roman"/>
                  <a:cs typeface="Times New Roman"/>
                  <a:sym typeface="Times New Roman"/>
                </a:rPr>
                <a:t>Common for all objects</a:t>
              </a:r>
              <a:endParaRPr/>
            </a:p>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Member function 1</a:t>
              </a:r>
              <a:endParaRPr/>
            </a:p>
          </p:txBody>
        </p:sp>
        <p:sp>
          <p:nvSpPr>
            <p:cNvPr id="2518" name="Google Shape;2518;p281"/>
            <p:cNvSpPr/>
            <p:nvPr/>
          </p:nvSpPr>
          <p:spPr>
            <a:xfrm>
              <a:off x="3723861" y="3045646"/>
              <a:ext cx="2663687" cy="415235"/>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rebuchet MS"/>
                <a:ea typeface="Trebuchet MS"/>
                <a:cs typeface="Trebuchet MS"/>
                <a:sym typeface="Trebuchet MS"/>
              </a:endParaRPr>
            </a:p>
          </p:txBody>
        </p:sp>
        <p:sp>
          <p:nvSpPr>
            <p:cNvPr id="2519" name="Google Shape;2519;p281"/>
            <p:cNvSpPr txBox="1"/>
            <p:nvPr/>
          </p:nvSpPr>
          <p:spPr>
            <a:xfrm>
              <a:off x="3723861" y="2633053"/>
              <a:ext cx="266368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Member function 2</a:t>
              </a:r>
              <a:endParaRPr/>
            </a:p>
          </p:txBody>
        </p:sp>
        <p:sp>
          <p:nvSpPr>
            <p:cNvPr id="2520" name="Google Shape;2520;p281"/>
            <p:cNvSpPr txBox="1"/>
            <p:nvPr/>
          </p:nvSpPr>
          <p:spPr>
            <a:xfrm>
              <a:off x="7050156" y="2814550"/>
              <a:ext cx="27962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FF0000"/>
                  </a:solidFill>
                  <a:latin typeface="Times New Roman"/>
                  <a:ea typeface="Times New Roman"/>
                  <a:cs typeface="Times New Roman"/>
                  <a:sym typeface="Times New Roman"/>
                </a:rPr>
                <a:t>Memory is created when function defined</a:t>
              </a:r>
              <a:endParaRPr/>
            </a:p>
          </p:txBody>
        </p:sp>
        <p:cxnSp>
          <p:nvCxnSpPr>
            <p:cNvPr id="2521" name="Google Shape;2521;p281"/>
            <p:cNvCxnSpPr/>
            <p:nvPr/>
          </p:nvCxnSpPr>
          <p:spPr>
            <a:xfrm>
              <a:off x="450574" y="3617843"/>
              <a:ext cx="9395791" cy="0"/>
            </a:xfrm>
            <a:prstGeom prst="straightConnector1">
              <a:avLst/>
            </a:prstGeom>
            <a:noFill/>
            <a:ln w="25400" cap="rnd" cmpd="sng">
              <a:solidFill>
                <a:schemeClr val="accent4"/>
              </a:solidFill>
              <a:prstDash val="solid"/>
              <a:round/>
              <a:headEnd type="none" w="sm" len="sm"/>
              <a:tailEnd type="none" w="sm" len="sm"/>
            </a:ln>
            <a:effectLst>
              <a:outerShdw blurRad="38100" dist="25400" dir="5400000" rotWithShape="0">
                <a:srgbClr val="000000">
                  <a:alpha val="34901"/>
                </a:srgbClr>
              </a:outerShdw>
            </a:effectLst>
          </p:spPr>
        </p:cxnSp>
        <p:sp>
          <p:nvSpPr>
            <p:cNvPr id="2522" name="Google Shape;2522;p281"/>
            <p:cNvSpPr/>
            <p:nvPr/>
          </p:nvSpPr>
          <p:spPr>
            <a:xfrm>
              <a:off x="1457739" y="4420416"/>
              <a:ext cx="2663687" cy="415235"/>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rebuchet MS"/>
                <a:ea typeface="Trebuchet MS"/>
                <a:cs typeface="Trebuchet MS"/>
                <a:sym typeface="Trebuchet MS"/>
              </a:endParaRPr>
            </a:p>
          </p:txBody>
        </p:sp>
        <p:sp>
          <p:nvSpPr>
            <p:cNvPr id="2523" name="Google Shape;2523;p281"/>
            <p:cNvSpPr/>
            <p:nvPr/>
          </p:nvSpPr>
          <p:spPr>
            <a:xfrm>
              <a:off x="1457738" y="5532157"/>
              <a:ext cx="2663687" cy="415235"/>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rebuchet MS"/>
                <a:ea typeface="Trebuchet MS"/>
                <a:cs typeface="Trebuchet MS"/>
                <a:sym typeface="Trebuchet MS"/>
              </a:endParaRPr>
            </a:p>
          </p:txBody>
        </p:sp>
        <p:sp>
          <p:nvSpPr>
            <p:cNvPr id="2524" name="Google Shape;2524;p281"/>
            <p:cNvSpPr/>
            <p:nvPr/>
          </p:nvSpPr>
          <p:spPr>
            <a:xfrm>
              <a:off x="5406889" y="4420416"/>
              <a:ext cx="2663687" cy="415235"/>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rebuchet MS"/>
                <a:ea typeface="Trebuchet MS"/>
                <a:cs typeface="Trebuchet MS"/>
                <a:sym typeface="Trebuchet MS"/>
              </a:endParaRPr>
            </a:p>
          </p:txBody>
        </p:sp>
        <p:sp>
          <p:nvSpPr>
            <p:cNvPr id="2525" name="Google Shape;2525;p281"/>
            <p:cNvSpPr/>
            <p:nvPr/>
          </p:nvSpPr>
          <p:spPr>
            <a:xfrm>
              <a:off x="5406888" y="5499604"/>
              <a:ext cx="2663687" cy="415235"/>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4"/>
                </a:solidFill>
                <a:latin typeface="Trebuchet MS"/>
                <a:ea typeface="Trebuchet MS"/>
                <a:cs typeface="Trebuchet MS"/>
                <a:sym typeface="Trebuchet MS"/>
              </a:endParaRPr>
            </a:p>
          </p:txBody>
        </p:sp>
        <p:sp>
          <p:nvSpPr>
            <p:cNvPr id="2526" name="Google Shape;2526;p281"/>
            <p:cNvSpPr txBox="1"/>
            <p:nvPr/>
          </p:nvSpPr>
          <p:spPr>
            <a:xfrm>
              <a:off x="1457738" y="3774806"/>
              <a:ext cx="2663687"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Object 1</a:t>
              </a:r>
              <a:endParaRPr/>
            </a:p>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Member variable 1</a:t>
              </a:r>
              <a:endParaRPr/>
            </a:p>
          </p:txBody>
        </p:sp>
        <p:sp>
          <p:nvSpPr>
            <p:cNvPr id="2527" name="Google Shape;2527;p281"/>
            <p:cNvSpPr txBox="1"/>
            <p:nvPr/>
          </p:nvSpPr>
          <p:spPr>
            <a:xfrm>
              <a:off x="5294247" y="3737930"/>
              <a:ext cx="2663687"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Object 2</a:t>
              </a:r>
              <a:endParaRPr/>
            </a:p>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Member variable 1</a:t>
              </a:r>
              <a:endParaRPr/>
            </a:p>
          </p:txBody>
        </p:sp>
        <p:sp>
          <p:nvSpPr>
            <p:cNvPr id="2528" name="Google Shape;2528;p281"/>
            <p:cNvSpPr txBox="1"/>
            <p:nvPr/>
          </p:nvSpPr>
          <p:spPr>
            <a:xfrm>
              <a:off x="1457738" y="5140786"/>
              <a:ext cx="266368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Member variable 2</a:t>
              </a:r>
              <a:endParaRPr/>
            </a:p>
          </p:txBody>
        </p:sp>
        <p:sp>
          <p:nvSpPr>
            <p:cNvPr id="2529" name="Google Shape;2529;p281"/>
            <p:cNvSpPr txBox="1"/>
            <p:nvPr/>
          </p:nvSpPr>
          <p:spPr>
            <a:xfrm>
              <a:off x="5406888" y="5120621"/>
              <a:ext cx="2663687" cy="4001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Times New Roman"/>
                  <a:ea typeface="Times New Roman"/>
                  <a:cs typeface="Times New Roman"/>
                  <a:sym typeface="Times New Roman"/>
                </a:rPr>
                <a:t>Member variable 2</a:t>
              </a:r>
              <a:endParaRPr/>
            </a:p>
          </p:txBody>
        </p:sp>
        <p:sp>
          <p:nvSpPr>
            <p:cNvPr id="2530" name="Google Shape;2530;p281"/>
            <p:cNvSpPr txBox="1"/>
            <p:nvPr/>
          </p:nvSpPr>
          <p:spPr>
            <a:xfrm>
              <a:off x="6202017" y="6162261"/>
              <a:ext cx="2782957" cy="70788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000">
                  <a:solidFill>
                    <a:srgbClr val="FF0000"/>
                  </a:solidFill>
                  <a:latin typeface="Times New Roman"/>
                  <a:ea typeface="Times New Roman"/>
                  <a:cs typeface="Times New Roman"/>
                  <a:sym typeface="Times New Roman"/>
                </a:rPr>
                <a:t>Memory is created when objects defined</a:t>
              </a:r>
              <a:endParaRPr/>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show="0">
  <p:cSld>
    <p:spTree>
      <p:nvGrpSpPr>
        <p:cNvPr id="1" name="Shape 2534"/>
        <p:cNvGrpSpPr/>
        <p:nvPr/>
      </p:nvGrpSpPr>
      <p:grpSpPr>
        <a:xfrm>
          <a:off x="0" y="0"/>
          <a:ext cx="0" cy="0"/>
          <a:chOff x="0" y="0"/>
          <a:chExt cx="0" cy="0"/>
        </a:xfrm>
      </p:grpSpPr>
      <p:sp>
        <p:nvSpPr>
          <p:cNvPr id="2535" name="Google Shape;2535;p28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Static Data Members</a:t>
            </a:r>
            <a:endParaRPr/>
          </a:p>
        </p:txBody>
      </p:sp>
      <p:sp>
        <p:nvSpPr>
          <p:cNvPr id="2536" name="Google Shape;2536;p282"/>
          <p:cNvSpPr txBox="1">
            <a:spLocks noGrp="1"/>
          </p:cNvSpPr>
          <p:nvPr>
            <p:ph type="body" idx="1"/>
          </p:nvPr>
        </p:nvSpPr>
        <p:spPr>
          <a:xfrm>
            <a:off x="677334" y="2254196"/>
            <a:ext cx="8596668" cy="430400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 data member of a class can be qualified as static</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The properties of a static member variable are similar to that of a static variable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is initialized to zero when the first objects of its class is created. No other is permitted</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Only one copy of that member is created for the entire class and is shared by all the objects of that class, no matter how many objects are created</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is visible only within the class, but its lifetime is the entire program</a:t>
            </a:r>
            <a:endParaRPr/>
          </a:p>
        </p:txBody>
      </p:sp>
    </p:spTree>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283"/>
          <p:cNvSpPr txBox="1">
            <a:spLocks noGrp="1"/>
          </p:cNvSpPr>
          <p:nvPr>
            <p:ph type="title"/>
          </p:nvPr>
        </p:nvSpPr>
        <p:spPr>
          <a:xfrm>
            <a:off x="677334" y="76726"/>
            <a:ext cx="8596668" cy="1557187"/>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a:t>Write a program that creates three objects of class student. Each of them must assigned a unique roll number</a:t>
            </a:r>
            <a:endParaRPr/>
          </a:p>
        </p:txBody>
      </p:sp>
      <p:sp>
        <p:nvSpPr>
          <p:cNvPr id="2542" name="Google Shape;2542;p283"/>
          <p:cNvSpPr txBox="1">
            <a:spLocks noGrp="1"/>
          </p:cNvSpPr>
          <p:nvPr>
            <p:ph type="body" idx="1"/>
          </p:nvPr>
        </p:nvSpPr>
        <p:spPr>
          <a:xfrm>
            <a:off x="677334" y="1861930"/>
            <a:ext cx="4795814" cy="492980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class Student{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private: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static int r;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int rollno, marks;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char name[50];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public: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Student(){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r++;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rollno=r;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void getdata(){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cout&lt;&lt;"\n Enter name";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cin&gt;&gt;name;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cout&lt;&lt;"\n Enter marks";</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cin&gt;&gt;marks;</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a:t>
            </a:r>
            <a:endParaRPr/>
          </a:p>
        </p:txBody>
      </p:sp>
      <p:sp>
        <p:nvSpPr>
          <p:cNvPr id="2543" name="Google Shape;2543;p283"/>
          <p:cNvSpPr txBox="1"/>
          <p:nvPr/>
        </p:nvSpPr>
        <p:spPr>
          <a:xfrm>
            <a:off x="5473148" y="1787677"/>
            <a:ext cx="4399722" cy="50783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void show(){	</a:t>
            </a:r>
            <a:endParaRPr/>
          </a:p>
          <a:p>
            <a:pPr marL="0" marR="0" lvl="0" indent="0" algn="l" rtl="0">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cout&lt;&lt;"Roll no"&lt;&lt;rollno&lt;&lt;endl;	</a:t>
            </a:r>
            <a:endParaRPr/>
          </a:p>
          <a:p>
            <a:pPr marL="0" marR="0" lvl="0" indent="0" algn="l" rtl="0">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cout&lt;&lt;"Name"&lt;&lt;name&lt;&lt;endl;</a:t>
            </a:r>
            <a:endParaRPr/>
          </a:p>
          <a:p>
            <a:pPr marL="0" marR="0" lvl="0" indent="0" algn="l" rtl="0">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cout&lt;&lt;"Marks"&lt;&lt;marks&lt;&lt;endl;</a:t>
            </a:r>
            <a:endParaRPr/>
          </a:p>
          <a:p>
            <a:pPr marL="0" marR="0" lvl="0" indent="0" algn="l" rtl="0">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Student::r=0;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main()</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Student S1, S2, S3;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S1. getdata();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S2. getdata();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S3. getdata();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S1.show();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S2.show();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S3.show();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547"/>
        <p:cNvGrpSpPr/>
        <p:nvPr/>
      </p:nvGrpSpPr>
      <p:grpSpPr>
        <a:xfrm>
          <a:off x="0" y="0"/>
          <a:ext cx="0" cy="0"/>
          <a:chOff x="0" y="0"/>
          <a:chExt cx="0" cy="0"/>
        </a:xfrm>
      </p:grpSpPr>
      <p:sp>
        <p:nvSpPr>
          <p:cNvPr id="2548" name="Google Shape;2548;p28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Sharing of a static data member</a:t>
            </a:r>
            <a:endParaRPr/>
          </a:p>
        </p:txBody>
      </p:sp>
      <p:sp>
        <p:nvSpPr>
          <p:cNvPr id="2549" name="Google Shape;2549;p284"/>
          <p:cNvSpPr/>
          <p:nvPr/>
        </p:nvSpPr>
        <p:spPr>
          <a:xfrm>
            <a:off x="1485900" y="1930400"/>
            <a:ext cx="2286000" cy="8128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accent4"/>
                </a:solidFill>
                <a:latin typeface="Times New Roman"/>
                <a:ea typeface="Times New Roman"/>
                <a:cs typeface="Times New Roman"/>
                <a:sym typeface="Times New Roman"/>
              </a:rPr>
              <a:t>Object 1</a:t>
            </a:r>
            <a:endParaRPr/>
          </a:p>
        </p:txBody>
      </p:sp>
      <p:sp>
        <p:nvSpPr>
          <p:cNvPr id="2550" name="Google Shape;2550;p284"/>
          <p:cNvSpPr/>
          <p:nvPr/>
        </p:nvSpPr>
        <p:spPr>
          <a:xfrm>
            <a:off x="4580466" y="1930400"/>
            <a:ext cx="2286000" cy="8128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accent4"/>
                </a:solidFill>
                <a:latin typeface="Times New Roman"/>
                <a:ea typeface="Times New Roman"/>
                <a:cs typeface="Times New Roman"/>
                <a:sym typeface="Times New Roman"/>
              </a:rPr>
              <a:t>Object 2</a:t>
            </a:r>
            <a:endParaRPr/>
          </a:p>
        </p:txBody>
      </p:sp>
      <p:sp>
        <p:nvSpPr>
          <p:cNvPr id="2551" name="Google Shape;2551;p284"/>
          <p:cNvSpPr/>
          <p:nvPr/>
        </p:nvSpPr>
        <p:spPr>
          <a:xfrm>
            <a:off x="7277102" y="1930400"/>
            <a:ext cx="2286000" cy="812800"/>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accent4"/>
                </a:solidFill>
                <a:latin typeface="Times New Roman"/>
                <a:ea typeface="Times New Roman"/>
                <a:cs typeface="Times New Roman"/>
                <a:sym typeface="Times New Roman"/>
              </a:rPr>
              <a:t>Object 3</a:t>
            </a:r>
            <a:endParaRPr/>
          </a:p>
        </p:txBody>
      </p:sp>
      <p:sp>
        <p:nvSpPr>
          <p:cNvPr id="2552" name="Google Shape;2552;p284"/>
          <p:cNvSpPr/>
          <p:nvPr/>
        </p:nvSpPr>
        <p:spPr>
          <a:xfrm>
            <a:off x="2984499" y="4475480"/>
            <a:ext cx="5477934" cy="1320799"/>
          </a:xfrm>
          <a:prstGeom prst="rect">
            <a:avLst/>
          </a:prstGeom>
          <a:noFill/>
          <a:ln w="9525"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200" b="1">
                <a:solidFill>
                  <a:schemeClr val="accent4"/>
                </a:solidFill>
                <a:latin typeface="Times New Roman"/>
                <a:ea typeface="Times New Roman"/>
                <a:cs typeface="Times New Roman"/>
                <a:sym typeface="Times New Roman"/>
              </a:rPr>
              <a:t>Count</a:t>
            </a:r>
            <a:endParaRPr/>
          </a:p>
          <a:p>
            <a:pPr marL="0" marR="0" lvl="0" indent="0" algn="ctr" rtl="0">
              <a:spcBef>
                <a:spcPts val="0"/>
              </a:spcBef>
              <a:spcAft>
                <a:spcPts val="0"/>
              </a:spcAft>
              <a:buNone/>
            </a:pPr>
            <a:r>
              <a:rPr lang="en-US" sz="3200" b="1">
                <a:solidFill>
                  <a:schemeClr val="accent4"/>
                </a:solidFill>
                <a:latin typeface="Times New Roman"/>
                <a:ea typeface="Times New Roman"/>
                <a:cs typeface="Times New Roman"/>
                <a:sym typeface="Times New Roman"/>
              </a:rPr>
              <a:t>(common for all three objects)</a:t>
            </a:r>
            <a:endParaRPr/>
          </a:p>
        </p:txBody>
      </p:sp>
      <p:cxnSp>
        <p:nvCxnSpPr>
          <p:cNvPr id="2553" name="Google Shape;2553;p284"/>
          <p:cNvCxnSpPr>
            <a:stCxn id="2549" idx="2"/>
          </p:cNvCxnSpPr>
          <p:nvPr/>
        </p:nvCxnSpPr>
        <p:spPr>
          <a:xfrm>
            <a:off x="2628900" y="2743200"/>
            <a:ext cx="1508700" cy="1737300"/>
          </a:xfrm>
          <a:prstGeom prst="straightConnector1">
            <a:avLst/>
          </a:prstGeom>
          <a:noFill/>
          <a:ln w="25400" cap="rnd" cmpd="sng">
            <a:solidFill>
              <a:schemeClr val="accent4"/>
            </a:solidFill>
            <a:prstDash val="solid"/>
            <a:round/>
            <a:headEnd type="none" w="sm" len="sm"/>
            <a:tailEnd type="stealth" w="med" len="med"/>
          </a:ln>
          <a:effectLst>
            <a:outerShdw blurRad="38100" dist="25400" dir="5400000" rotWithShape="0">
              <a:srgbClr val="000000">
                <a:alpha val="34901"/>
              </a:srgbClr>
            </a:outerShdw>
          </a:effectLst>
        </p:spPr>
      </p:cxnSp>
      <p:cxnSp>
        <p:nvCxnSpPr>
          <p:cNvPr id="2554" name="Google Shape;2554;p284"/>
          <p:cNvCxnSpPr>
            <a:stCxn id="2550" idx="2"/>
            <a:endCxn id="2552" idx="0"/>
          </p:cNvCxnSpPr>
          <p:nvPr/>
        </p:nvCxnSpPr>
        <p:spPr>
          <a:xfrm>
            <a:off x="5723466" y="2743200"/>
            <a:ext cx="0" cy="173220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cxnSp>
        <p:nvCxnSpPr>
          <p:cNvPr id="2555" name="Google Shape;2555;p284"/>
          <p:cNvCxnSpPr>
            <a:stCxn id="2551" idx="2"/>
          </p:cNvCxnSpPr>
          <p:nvPr/>
        </p:nvCxnSpPr>
        <p:spPr>
          <a:xfrm flipH="1">
            <a:off x="7109402" y="2743200"/>
            <a:ext cx="1310700" cy="173220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559"/>
        <p:cNvGrpSpPr/>
        <p:nvPr/>
      </p:nvGrpSpPr>
      <p:grpSpPr>
        <a:xfrm>
          <a:off x="0" y="0"/>
          <a:ext cx="0" cy="0"/>
          <a:chOff x="0" y="0"/>
          <a:chExt cx="0" cy="0"/>
        </a:xfrm>
      </p:grpSpPr>
      <p:sp>
        <p:nvSpPr>
          <p:cNvPr id="2560" name="Google Shape;2560;p28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Static member function</a:t>
            </a:r>
            <a:endParaRPr/>
          </a:p>
        </p:txBody>
      </p:sp>
      <p:sp>
        <p:nvSpPr>
          <p:cNvPr id="2561" name="Google Shape;2561;p285"/>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A member function that is declared static has following properties</a:t>
            </a:r>
            <a:endParaRPr/>
          </a:p>
          <a:p>
            <a:pPr marL="800100" lvl="1" indent="-342900" algn="l" rtl="0">
              <a:spcBef>
                <a:spcPts val="1000"/>
              </a:spcBef>
              <a:spcAft>
                <a:spcPts val="0"/>
              </a:spcAft>
              <a:buSzPts val="1440"/>
              <a:buFont typeface="Trebuchet MS"/>
              <a:buAutoNum type="arabicPeriod"/>
            </a:pPr>
            <a:r>
              <a:rPr lang="en-US" sz="1800">
                <a:latin typeface="Times New Roman"/>
                <a:ea typeface="Times New Roman"/>
                <a:cs typeface="Times New Roman"/>
                <a:sym typeface="Times New Roman"/>
              </a:rPr>
              <a:t>A static function can have access to only other static members (functions or variables) declared in the same class</a:t>
            </a:r>
            <a:endParaRPr/>
          </a:p>
          <a:p>
            <a:pPr marL="800100" lvl="1" indent="-342900" algn="l" rtl="0">
              <a:spcBef>
                <a:spcPts val="1000"/>
              </a:spcBef>
              <a:spcAft>
                <a:spcPts val="0"/>
              </a:spcAft>
              <a:buSzPts val="1440"/>
              <a:buFont typeface="Trebuchet MS"/>
              <a:buAutoNum type="arabicPeriod"/>
            </a:pPr>
            <a:r>
              <a:rPr lang="en-US" sz="1800">
                <a:latin typeface="Times New Roman"/>
                <a:ea typeface="Times New Roman"/>
                <a:cs typeface="Times New Roman"/>
                <a:sym typeface="Times New Roman"/>
              </a:rPr>
              <a:t>A static member function can be called using the class name (instead of its objects) as follows</a:t>
            </a:r>
            <a:endParaRPr/>
          </a:p>
          <a:p>
            <a:pPr marL="857250" lvl="2" indent="0" algn="l" rtl="0">
              <a:spcBef>
                <a:spcPts val="1000"/>
              </a:spcBef>
              <a:spcAft>
                <a:spcPts val="0"/>
              </a:spcAft>
              <a:buSzPts val="1440"/>
              <a:buNone/>
            </a:pPr>
            <a:r>
              <a:rPr lang="en-US" sz="1800">
                <a:latin typeface="Times New Roman"/>
                <a:ea typeface="Times New Roman"/>
                <a:cs typeface="Times New Roman"/>
                <a:sym typeface="Times New Roman"/>
              </a:rPr>
              <a:t>		</a:t>
            </a:r>
            <a:endParaRPr/>
          </a:p>
          <a:p>
            <a:pPr marL="857250" lvl="2" indent="0" algn="l" rtl="0">
              <a:spcBef>
                <a:spcPts val="1000"/>
              </a:spcBef>
              <a:spcAft>
                <a:spcPts val="0"/>
              </a:spcAft>
              <a:buSzPts val="1120"/>
              <a:buNone/>
            </a:pPr>
            <a:r>
              <a:rPr lang="en-US">
                <a:latin typeface="Times New Roman"/>
                <a:ea typeface="Times New Roman"/>
                <a:cs typeface="Times New Roman"/>
                <a:sym typeface="Times New Roman"/>
              </a:rPr>
              <a:t>		</a:t>
            </a:r>
            <a:r>
              <a:rPr lang="en-US" sz="1800" b="1">
                <a:solidFill>
                  <a:srgbClr val="FF0000"/>
                </a:solidFill>
                <a:latin typeface="Times New Roman"/>
                <a:ea typeface="Times New Roman"/>
                <a:cs typeface="Times New Roman"/>
                <a:sym typeface="Times New Roman"/>
              </a:rPr>
              <a:t>class_name :: function_name;</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286"/>
          <p:cNvSpPr txBox="1">
            <a:spLocks noGrp="1"/>
          </p:cNvSpPr>
          <p:nvPr>
            <p:ph type="title"/>
          </p:nvPr>
        </p:nvSpPr>
        <p:spPr>
          <a:xfrm>
            <a:off x="677334" y="758217"/>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Program</a:t>
            </a:r>
            <a:endParaRPr/>
          </a:p>
        </p:txBody>
      </p:sp>
      <p:sp>
        <p:nvSpPr>
          <p:cNvPr id="2567" name="Google Shape;2567;p286"/>
          <p:cNvSpPr txBox="1">
            <a:spLocks noGrp="1"/>
          </p:cNvSpPr>
          <p:nvPr>
            <p:ph type="body" idx="1"/>
          </p:nvPr>
        </p:nvSpPr>
        <p:spPr>
          <a:xfrm>
            <a:off x="346030" y="1772921"/>
            <a:ext cx="5087361" cy="4326862"/>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ts val="1440"/>
              <a:buNone/>
            </a:pPr>
            <a:r>
              <a:rPr lang="en-US"/>
              <a:t> </a:t>
            </a:r>
            <a:r>
              <a:rPr lang="en-US">
                <a:latin typeface="Times New Roman"/>
                <a:ea typeface="Times New Roman"/>
                <a:cs typeface="Times New Roman"/>
                <a:sym typeface="Times New Roman"/>
              </a:rPr>
              <a:t>class stat_func{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int obj;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static int count;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public: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void stat(){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obj = ++count;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void showobject()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cout&lt;&lt;"\n object number is:"&lt;&lt;obj;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static void showcount()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cout&lt;&lt;"\n count object is:"&lt;&lt;count;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a:t>
            </a:r>
            <a:endParaRPr/>
          </a:p>
        </p:txBody>
      </p:sp>
      <p:sp>
        <p:nvSpPr>
          <p:cNvPr id="2568" name="Google Shape;2568;p286"/>
          <p:cNvSpPr txBox="1"/>
          <p:nvPr/>
        </p:nvSpPr>
        <p:spPr>
          <a:xfrm>
            <a:off x="5579165" y="1772921"/>
            <a:ext cx="4187687" cy="397031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stat_func::count;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main(){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stat_func obj1, obj2;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obj1.stat();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obj2.stat();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stat_func:: showcount();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stat_func obj3;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obj3.stat();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stat_func:: showcount();	obj1.showobject();	obj2.showobject();	obj3.showobject();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287"/>
          <p:cNvSpPr txBox="1">
            <a:spLocks noGrp="1"/>
          </p:cNvSpPr>
          <p:nvPr>
            <p:ph type="title"/>
          </p:nvPr>
        </p:nvSpPr>
        <p:spPr>
          <a:xfrm>
            <a:off x="664082" y="97817"/>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Program</a:t>
            </a:r>
            <a:endParaRPr/>
          </a:p>
        </p:txBody>
      </p:sp>
      <p:sp>
        <p:nvSpPr>
          <p:cNvPr id="2574" name="Google Shape;2574;p287"/>
          <p:cNvSpPr txBox="1">
            <a:spLocks noGrp="1"/>
          </p:cNvSpPr>
          <p:nvPr>
            <p:ph type="body" idx="1"/>
          </p:nvPr>
        </p:nvSpPr>
        <p:spPr>
          <a:xfrm>
            <a:off x="387569" y="1176264"/>
            <a:ext cx="5087361" cy="4326862"/>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ts val="1440"/>
              <a:buNone/>
            </a:pPr>
            <a:r>
              <a:rPr lang="en-US"/>
              <a:t> </a:t>
            </a:r>
            <a:r>
              <a:rPr lang="en-US">
                <a:latin typeface="Times New Roman"/>
                <a:ea typeface="Times New Roman"/>
                <a:cs typeface="Times New Roman"/>
                <a:sym typeface="Times New Roman"/>
              </a:rPr>
              <a:t>class stat_func{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int obj;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static int count;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public: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void stat(){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obj = ++count;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void showobject()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cout&lt;&lt;"\n object number is:"&lt;&lt;obj;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static void showcount()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cout&lt;&lt;"\n count object is:"&lt;&lt;count;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	} </a:t>
            </a:r>
            <a:endParaRPr/>
          </a:p>
          <a:p>
            <a:pPr marL="0" lvl="0" indent="0" algn="l" rtl="0">
              <a:spcBef>
                <a:spcPts val="0"/>
              </a:spcBef>
              <a:spcAft>
                <a:spcPts val="0"/>
              </a:spcAft>
              <a:buSzPts val="1440"/>
              <a:buNone/>
            </a:pPr>
            <a:r>
              <a:rPr lang="en-US">
                <a:latin typeface="Times New Roman"/>
                <a:ea typeface="Times New Roman"/>
                <a:cs typeface="Times New Roman"/>
                <a:sym typeface="Times New Roman"/>
              </a:rPr>
              <a:t>};</a:t>
            </a:r>
            <a:endParaRPr/>
          </a:p>
        </p:txBody>
      </p:sp>
      <p:sp>
        <p:nvSpPr>
          <p:cNvPr id="2575" name="Google Shape;2575;p287"/>
          <p:cNvSpPr txBox="1"/>
          <p:nvPr/>
        </p:nvSpPr>
        <p:spPr>
          <a:xfrm>
            <a:off x="5474930" y="1176264"/>
            <a:ext cx="4187687"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stat_func::count;int main(){	stat_func obj1, obj2;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obj1.stat();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obj2.stat();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stat_func:: showcount();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stat_func obj3;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obj3.stat();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stat_func:: showcount();	obj1.showobject();	obj2.showobject();	obj3.showobject();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p:txBody>
      </p:sp>
      <p:sp>
        <p:nvSpPr>
          <p:cNvPr id="2576" name="Google Shape;2576;p287"/>
          <p:cNvSpPr txBox="1"/>
          <p:nvPr/>
        </p:nvSpPr>
        <p:spPr>
          <a:xfrm>
            <a:off x="664082" y="5380383"/>
            <a:ext cx="8095605" cy="16619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rgbClr val="0070C0"/>
                </a:solidFill>
                <a:latin typeface="Times New Roman"/>
                <a:ea typeface="Times New Roman"/>
                <a:cs typeface="Times New Roman"/>
                <a:sym typeface="Times New Roman"/>
              </a:rPr>
              <a:t>Output</a:t>
            </a:r>
            <a:endParaRPr/>
          </a:p>
          <a:p>
            <a:pPr marL="0" marR="0" lvl="0" indent="0" algn="l" rtl="0">
              <a:spcBef>
                <a:spcPts val="0"/>
              </a:spcBef>
              <a:spcAft>
                <a:spcPts val="0"/>
              </a:spcAft>
              <a:buNone/>
            </a:pPr>
            <a:r>
              <a:rPr lang="en-US" sz="1400">
                <a:solidFill>
                  <a:schemeClr val="dk1"/>
                </a:solidFill>
                <a:latin typeface="Times New Roman"/>
                <a:ea typeface="Times New Roman"/>
                <a:cs typeface="Times New Roman"/>
                <a:sym typeface="Times New Roman"/>
              </a:rPr>
              <a:t>	</a:t>
            </a:r>
            <a:r>
              <a:rPr lang="en-US" sz="1400">
                <a:solidFill>
                  <a:srgbClr val="FF0000"/>
                </a:solidFill>
                <a:latin typeface="Times New Roman"/>
                <a:ea typeface="Times New Roman"/>
                <a:cs typeface="Times New Roman"/>
                <a:sym typeface="Times New Roman"/>
              </a:rPr>
              <a:t>count object is:2                                                                                                              </a:t>
            </a:r>
            <a:endParaRPr/>
          </a:p>
          <a:p>
            <a:pPr marL="0" marR="0" lvl="0" indent="0" algn="l" rtl="0">
              <a:spcBef>
                <a:spcPts val="0"/>
              </a:spcBef>
              <a:spcAft>
                <a:spcPts val="0"/>
              </a:spcAft>
              <a:buNone/>
            </a:pPr>
            <a:r>
              <a:rPr lang="en-US" sz="1400">
                <a:solidFill>
                  <a:srgbClr val="FF0000"/>
                </a:solidFill>
                <a:latin typeface="Times New Roman"/>
                <a:ea typeface="Times New Roman"/>
                <a:cs typeface="Times New Roman"/>
                <a:sym typeface="Times New Roman"/>
              </a:rPr>
              <a:t> 	count object is:3                                                                                                              </a:t>
            </a:r>
            <a:endParaRPr/>
          </a:p>
          <a:p>
            <a:pPr marL="0" marR="0" lvl="0" indent="0" algn="l" rtl="0">
              <a:spcBef>
                <a:spcPts val="0"/>
              </a:spcBef>
              <a:spcAft>
                <a:spcPts val="0"/>
              </a:spcAft>
              <a:buNone/>
            </a:pPr>
            <a:r>
              <a:rPr lang="en-US" sz="1400">
                <a:solidFill>
                  <a:srgbClr val="FF0000"/>
                </a:solidFill>
                <a:latin typeface="Times New Roman"/>
                <a:ea typeface="Times New Roman"/>
                <a:cs typeface="Times New Roman"/>
                <a:sym typeface="Times New Roman"/>
              </a:rPr>
              <a:t> 	object number is:1                                                                                                             </a:t>
            </a:r>
            <a:endParaRPr/>
          </a:p>
          <a:p>
            <a:pPr marL="0" marR="0" lvl="0" indent="0" algn="l" rtl="0">
              <a:spcBef>
                <a:spcPts val="0"/>
              </a:spcBef>
              <a:spcAft>
                <a:spcPts val="0"/>
              </a:spcAft>
              <a:buNone/>
            </a:pPr>
            <a:r>
              <a:rPr lang="en-US" sz="1400">
                <a:solidFill>
                  <a:srgbClr val="FF0000"/>
                </a:solidFill>
                <a:latin typeface="Times New Roman"/>
                <a:ea typeface="Times New Roman"/>
                <a:cs typeface="Times New Roman"/>
                <a:sym typeface="Times New Roman"/>
              </a:rPr>
              <a:t> 	object number is:2                                                                                                             </a:t>
            </a:r>
            <a:endParaRPr/>
          </a:p>
          <a:p>
            <a:pPr marL="0" marR="0" lvl="0" indent="0" algn="l" rtl="0">
              <a:spcBef>
                <a:spcPts val="0"/>
              </a:spcBef>
              <a:spcAft>
                <a:spcPts val="0"/>
              </a:spcAft>
              <a:buNone/>
            </a:pPr>
            <a:r>
              <a:rPr lang="en-US" sz="1400">
                <a:solidFill>
                  <a:srgbClr val="FF0000"/>
                </a:solidFill>
                <a:latin typeface="Times New Roman"/>
                <a:ea typeface="Times New Roman"/>
                <a:cs typeface="Times New Roman"/>
                <a:sym typeface="Times New Roman"/>
              </a:rPr>
              <a:t> 	object number is:3</a:t>
            </a:r>
            <a:endParaRPr sz="1400">
              <a:solidFill>
                <a:srgbClr val="FF0000"/>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288"/>
          <p:cNvSpPr txBox="1">
            <a:spLocks noGrp="1"/>
          </p:cNvSpPr>
          <p:nvPr>
            <p:ph type="ctrTitle"/>
          </p:nvPr>
        </p:nvSpPr>
        <p:spPr>
          <a:xfrm>
            <a:off x="1507067" y="2182537"/>
            <a:ext cx="7766936" cy="1646302"/>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accent1"/>
              </a:buClr>
              <a:buSzPts val="5400"/>
              <a:buFont typeface="Trebuchet MS"/>
              <a:buNone/>
            </a:pPr>
            <a:r>
              <a:rPr lang="en-US"/>
              <a:t>Inline and Friend Function</a:t>
            </a:r>
            <a:endParaRPr/>
          </a:p>
        </p:txBody>
      </p:sp>
      <p:sp>
        <p:nvSpPr>
          <p:cNvPr id="2582" name="Google Shape;2582;p288"/>
          <p:cNvSpPr txBox="1">
            <a:spLocks noGrp="1"/>
          </p:cNvSpPr>
          <p:nvPr>
            <p:ph type="subTitle" idx="1"/>
          </p:nvPr>
        </p:nvSpPr>
        <p:spPr>
          <a:xfrm>
            <a:off x="1507067" y="4050833"/>
            <a:ext cx="7766936" cy="1780124"/>
          </a:xfrm>
          <a:prstGeom prst="rect">
            <a:avLst/>
          </a:prstGeom>
          <a:noFill/>
          <a:ln>
            <a:noFill/>
          </a:ln>
        </p:spPr>
        <p:txBody>
          <a:bodyPr spcFirstLastPara="1" wrap="square" lIns="91425" tIns="45700" rIns="91425" bIns="45700" anchor="t" anchorCtr="0">
            <a:normAutofit/>
          </a:bodyPr>
          <a:lstStyle/>
          <a:p>
            <a:pPr marL="0" lvl="0" indent="0" algn="r" rtl="0">
              <a:spcBef>
                <a:spcPts val="1000"/>
              </a:spcBef>
              <a:spcAft>
                <a:spcPts val="0"/>
              </a:spcAft>
              <a:buSzPct val="79999"/>
              <a:buNone/>
            </a:pPr>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586"/>
        <p:cNvGrpSpPr/>
        <p:nvPr/>
      </p:nvGrpSpPr>
      <p:grpSpPr>
        <a:xfrm>
          <a:off x="0" y="0"/>
          <a:ext cx="0" cy="0"/>
          <a:chOff x="0" y="0"/>
          <a:chExt cx="0" cy="0"/>
        </a:xfrm>
      </p:grpSpPr>
      <p:sp>
        <p:nvSpPr>
          <p:cNvPr id="2587" name="Google Shape;2587;p28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Content</a:t>
            </a:r>
            <a:endParaRPr/>
          </a:p>
        </p:txBody>
      </p:sp>
      <p:sp>
        <p:nvSpPr>
          <p:cNvPr id="2588" name="Google Shape;2588;p289"/>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Inline function</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Friend function</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Separating interface from implementation</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592"/>
        <p:cNvGrpSpPr/>
        <p:nvPr/>
      </p:nvGrpSpPr>
      <p:grpSpPr>
        <a:xfrm>
          <a:off x="0" y="0"/>
          <a:ext cx="0" cy="0"/>
          <a:chOff x="0" y="0"/>
          <a:chExt cx="0" cy="0"/>
        </a:xfrm>
      </p:grpSpPr>
      <p:sp>
        <p:nvSpPr>
          <p:cNvPr id="2593" name="Google Shape;2593;p29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Inline function</a:t>
            </a:r>
            <a:endParaRPr/>
          </a:p>
        </p:txBody>
      </p:sp>
      <p:sp>
        <p:nvSpPr>
          <p:cNvPr id="2594" name="Google Shape;2594;p290"/>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If a function is inline, the compiler places a copy of the code of that function at each point where the function is called at compile time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Any change to an inline function could require all clients of the function to be recompiled because compiler would need to replace all the code once again otherwise it will continue with old functionality</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The keyword</a:t>
            </a:r>
            <a:r>
              <a:rPr lang="en-US" i="1">
                <a:solidFill>
                  <a:srgbClr val="FF0000"/>
                </a:solidFill>
                <a:latin typeface="Times New Roman"/>
                <a:ea typeface="Times New Roman"/>
                <a:cs typeface="Times New Roman"/>
                <a:sym typeface="Times New Roman"/>
              </a:rPr>
              <a:t> inline </a:t>
            </a:r>
            <a:r>
              <a:rPr lang="en-US">
                <a:latin typeface="Times New Roman"/>
                <a:ea typeface="Times New Roman"/>
                <a:cs typeface="Times New Roman"/>
                <a:sym typeface="Times New Roman"/>
              </a:rPr>
              <a:t>before the function’s return type in the function definition “advices” the computer to generate a copy of the function’s code in place to avoid a function call </a:t>
            </a:r>
            <a:endParaRPr>
              <a:solidFill>
                <a:srgbClr val="FF0000"/>
              </a:solidFill>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solidFill>
                  <a:srgbClr val="FF0000"/>
                </a:solidFill>
                <a:latin typeface="Times New Roman"/>
                <a:ea typeface="Times New Roman"/>
                <a:cs typeface="Times New Roman"/>
                <a:sym typeface="Times New Roman"/>
              </a:rPr>
              <a:t>Note:</a:t>
            </a:r>
            <a:r>
              <a:rPr lang="en-US">
                <a:solidFill>
                  <a:schemeClr val="dk1"/>
                </a:solidFill>
                <a:latin typeface="Times New Roman"/>
                <a:ea typeface="Times New Roman"/>
                <a:cs typeface="Times New Roman"/>
                <a:sym typeface="Times New Roman"/>
              </a:rPr>
              <a:t>If a function is big, then the compiler can ignore the “inline” request and treat the function as a normal function</a:t>
            </a:r>
            <a:endParaRPr>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9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2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 Oriented Paradigm</a:t>
            </a:r>
            <a:endParaRPr/>
          </a:p>
        </p:txBody>
      </p:sp>
      <p:sp>
        <p:nvSpPr>
          <p:cNvPr id="582" name="Google Shape;582;p27"/>
          <p:cNvSpPr txBox="1">
            <a:spLocks noGrp="1"/>
          </p:cNvSpPr>
          <p:nvPr>
            <p:ph type="body" idx="1"/>
          </p:nvPr>
        </p:nvSpPr>
        <p:spPr>
          <a:xfrm>
            <a:off x="838200" y="1522550"/>
            <a:ext cx="10515600" cy="46544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endParaRPr/>
          </a:p>
        </p:txBody>
      </p:sp>
      <p:sp>
        <p:nvSpPr>
          <p:cNvPr id="583" name="Google Shape;583;p27"/>
          <p:cNvSpPr/>
          <p:nvPr/>
        </p:nvSpPr>
        <p:spPr>
          <a:xfrm>
            <a:off x="1974574" y="2073966"/>
            <a:ext cx="2464904" cy="1683026"/>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584" name="Google Shape;584;p27"/>
          <p:cNvSpPr/>
          <p:nvPr/>
        </p:nvSpPr>
        <p:spPr>
          <a:xfrm>
            <a:off x="2226365" y="2264568"/>
            <a:ext cx="1961322" cy="42407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Data</a:t>
            </a:r>
            <a:endParaRPr sz="1800" b="0" i="0" u="none" strike="noStrike" cap="none">
              <a:solidFill>
                <a:schemeClr val="lt1"/>
              </a:solidFill>
              <a:latin typeface="Trebuchet MS"/>
              <a:ea typeface="Trebuchet MS"/>
              <a:cs typeface="Trebuchet MS"/>
              <a:sym typeface="Trebuchet MS"/>
            </a:endParaRPr>
          </a:p>
        </p:txBody>
      </p:sp>
      <p:sp>
        <p:nvSpPr>
          <p:cNvPr id="585" name="Google Shape;585;p27"/>
          <p:cNvSpPr/>
          <p:nvPr/>
        </p:nvSpPr>
        <p:spPr>
          <a:xfrm>
            <a:off x="2226365" y="3010780"/>
            <a:ext cx="1961322" cy="42407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Function</a:t>
            </a:r>
            <a:endParaRPr sz="1800" b="0" i="0" u="none" strike="noStrike" cap="none">
              <a:solidFill>
                <a:schemeClr val="lt1"/>
              </a:solidFill>
              <a:latin typeface="Trebuchet MS"/>
              <a:ea typeface="Trebuchet MS"/>
              <a:cs typeface="Trebuchet MS"/>
              <a:sym typeface="Trebuchet MS"/>
            </a:endParaRPr>
          </a:p>
        </p:txBody>
      </p:sp>
      <p:sp>
        <p:nvSpPr>
          <p:cNvPr id="586" name="Google Shape;586;p27"/>
          <p:cNvSpPr/>
          <p:nvPr/>
        </p:nvSpPr>
        <p:spPr>
          <a:xfrm>
            <a:off x="7626626" y="2073966"/>
            <a:ext cx="2464904" cy="1683026"/>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587" name="Google Shape;587;p27"/>
          <p:cNvSpPr/>
          <p:nvPr/>
        </p:nvSpPr>
        <p:spPr>
          <a:xfrm>
            <a:off x="7878417" y="2264568"/>
            <a:ext cx="1961322" cy="42407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Data</a:t>
            </a:r>
            <a:endParaRPr sz="1800" b="0" i="0" u="none" strike="noStrike" cap="none">
              <a:solidFill>
                <a:schemeClr val="lt1"/>
              </a:solidFill>
              <a:latin typeface="Trebuchet MS"/>
              <a:ea typeface="Trebuchet MS"/>
              <a:cs typeface="Trebuchet MS"/>
              <a:sym typeface="Trebuchet MS"/>
            </a:endParaRPr>
          </a:p>
        </p:txBody>
      </p:sp>
      <p:sp>
        <p:nvSpPr>
          <p:cNvPr id="588" name="Google Shape;588;p27"/>
          <p:cNvSpPr/>
          <p:nvPr/>
        </p:nvSpPr>
        <p:spPr>
          <a:xfrm>
            <a:off x="7878417" y="3010780"/>
            <a:ext cx="1961322" cy="42407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Function</a:t>
            </a:r>
            <a:endParaRPr sz="1800" b="0" i="0" u="none" strike="noStrike" cap="none">
              <a:solidFill>
                <a:schemeClr val="lt1"/>
              </a:solidFill>
              <a:latin typeface="Trebuchet MS"/>
              <a:ea typeface="Trebuchet MS"/>
              <a:cs typeface="Trebuchet MS"/>
              <a:sym typeface="Trebuchet MS"/>
            </a:endParaRPr>
          </a:p>
        </p:txBody>
      </p:sp>
      <p:sp>
        <p:nvSpPr>
          <p:cNvPr id="589" name="Google Shape;589;p27"/>
          <p:cNvSpPr/>
          <p:nvPr/>
        </p:nvSpPr>
        <p:spPr>
          <a:xfrm>
            <a:off x="4863548" y="4493937"/>
            <a:ext cx="2464904" cy="1683026"/>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590" name="Google Shape;590;p27"/>
          <p:cNvSpPr/>
          <p:nvPr/>
        </p:nvSpPr>
        <p:spPr>
          <a:xfrm>
            <a:off x="5115339" y="4684539"/>
            <a:ext cx="1961322" cy="42407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Data</a:t>
            </a:r>
            <a:endParaRPr sz="1800" b="0" i="0" u="none" strike="noStrike" cap="none">
              <a:solidFill>
                <a:schemeClr val="lt1"/>
              </a:solidFill>
              <a:latin typeface="Trebuchet MS"/>
              <a:ea typeface="Trebuchet MS"/>
              <a:cs typeface="Trebuchet MS"/>
              <a:sym typeface="Trebuchet MS"/>
            </a:endParaRPr>
          </a:p>
        </p:txBody>
      </p:sp>
      <p:sp>
        <p:nvSpPr>
          <p:cNvPr id="591" name="Google Shape;591;p27"/>
          <p:cNvSpPr/>
          <p:nvPr/>
        </p:nvSpPr>
        <p:spPr>
          <a:xfrm>
            <a:off x="5115339" y="5430751"/>
            <a:ext cx="1961322" cy="42407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Function</a:t>
            </a:r>
            <a:endParaRPr sz="1800" b="0" i="0" u="none" strike="noStrike" cap="none">
              <a:solidFill>
                <a:schemeClr val="lt1"/>
              </a:solidFill>
              <a:latin typeface="Trebuchet MS"/>
              <a:ea typeface="Trebuchet MS"/>
              <a:cs typeface="Trebuchet MS"/>
              <a:sym typeface="Trebuchet MS"/>
            </a:endParaRPr>
          </a:p>
        </p:txBody>
      </p:sp>
      <p:cxnSp>
        <p:nvCxnSpPr>
          <p:cNvPr id="592" name="Google Shape;592;p27"/>
          <p:cNvCxnSpPr/>
          <p:nvPr/>
        </p:nvCxnSpPr>
        <p:spPr>
          <a:xfrm>
            <a:off x="3167270" y="3756992"/>
            <a:ext cx="1683026" cy="1610138"/>
          </a:xfrm>
          <a:prstGeom prst="straightConnector1">
            <a:avLst/>
          </a:prstGeom>
          <a:noFill/>
          <a:ln w="12700" cap="rnd" cmpd="sng">
            <a:solidFill>
              <a:schemeClr val="dk1"/>
            </a:solidFill>
            <a:prstDash val="solid"/>
            <a:round/>
            <a:headEnd type="triangle" w="med" len="med"/>
            <a:tailEnd type="triangle" w="med" len="med"/>
          </a:ln>
        </p:spPr>
      </p:cxnSp>
      <p:cxnSp>
        <p:nvCxnSpPr>
          <p:cNvPr id="593" name="Google Shape;593;p27"/>
          <p:cNvCxnSpPr/>
          <p:nvPr/>
        </p:nvCxnSpPr>
        <p:spPr>
          <a:xfrm>
            <a:off x="4425623" y="3225604"/>
            <a:ext cx="3187148" cy="0"/>
          </a:xfrm>
          <a:prstGeom prst="straightConnector1">
            <a:avLst/>
          </a:prstGeom>
          <a:noFill/>
          <a:ln w="12700" cap="rnd" cmpd="sng">
            <a:solidFill>
              <a:schemeClr val="dk1"/>
            </a:solidFill>
            <a:prstDash val="solid"/>
            <a:round/>
            <a:headEnd type="triangle" w="med" len="med"/>
            <a:tailEnd type="triangle" w="med" len="med"/>
          </a:ln>
        </p:spPr>
      </p:cxnSp>
      <p:cxnSp>
        <p:nvCxnSpPr>
          <p:cNvPr id="594" name="Google Shape;594;p27"/>
          <p:cNvCxnSpPr>
            <a:stCxn id="586" idx="2"/>
            <a:endCxn id="589" idx="3"/>
          </p:cNvCxnSpPr>
          <p:nvPr/>
        </p:nvCxnSpPr>
        <p:spPr>
          <a:xfrm flipH="1">
            <a:off x="7328478" y="3756992"/>
            <a:ext cx="1530600" cy="1578600"/>
          </a:xfrm>
          <a:prstGeom prst="straightConnector1">
            <a:avLst/>
          </a:prstGeom>
          <a:noFill/>
          <a:ln w="12700" cap="rnd" cmpd="sng">
            <a:solidFill>
              <a:schemeClr val="dk1"/>
            </a:solidFill>
            <a:prstDash val="solid"/>
            <a:round/>
            <a:headEnd type="triangle" w="med" len="med"/>
            <a:tailEnd type="triangle" w="med" len="med"/>
          </a:ln>
        </p:spPr>
      </p:cxnSp>
      <p:sp>
        <p:nvSpPr>
          <p:cNvPr id="595" name="Google Shape;595;p27"/>
          <p:cNvSpPr txBox="1"/>
          <p:nvPr/>
        </p:nvSpPr>
        <p:spPr>
          <a:xfrm>
            <a:off x="1974574" y="1522550"/>
            <a:ext cx="234563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Trebuchet MS"/>
                <a:ea typeface="Trebuchet MS"/>
                <a:cs typeface="Trebuchet MS"/>
                <a:sym typeface="Trebuchet MS"/>
              </a:rPr>
              <a:t>Object A</a:t>
            </a:r>
            <a:endParaRPr/>
          </a:p>
        </p:txBody>
      </p:sp>
      <p:sp>
        <p:nvSpPr>
          <p:cNvPr id="596" name="Google Shape;596;p27"/>
          <p:cNvSpPr txBox="1"/>
          <p:nvPr/>
        </p:nvSpPr>
        <p:spPr>
          <a:xfrm>
            <a:off x="7626626" y="1612711"/>
            <a:ext cx="234563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Trebuchet MS"/>
                <a:ea typeface="Trebuchet MS"/>
                <a:cs typeface="Trebuchet MS"/>
                <a:sym typeface="Trebuchet MS"/>
              </a:rPr>
              <a:t>Object B</a:t>
            </a:r>
            <a:endParaRPr/>
          </a:p>
        </p:txBody>
      </p:sp>
      <p:sp>
        <p:nvSpPr>
          <p:cNvPr id="597" name="Google Shape;597;p27"/>
          <p:cNvSpPr txBox="1"/>
          <p:nvPr/>
        </p:nvSpPr>
        <p:spPr>
          <a:xfrm>
            <a:off x="4827104" y="4014831"/>
            <a:ext cx="234563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Trebuchet MS"/>
                <a:ea typeface="Trebuchet MS"/>
                <a:cs typeface="Trebuchet MS"/>
                <a:sym typeface="Trebuchet MS"/>
              </a:rPr>
              <a:t>Object C</a:t>
            </a:r>
            <a:endParaRPr/>
          </a:p>
        </p:txBody>
      </p:sp>
      <p:sp>
        <p:nvSpPr>
          <p:cNvPr id="598" name="Google Shape;598;p27"/>
          <p:cNvSpPr txBox="1"/>
          <p:nvPr/>
        </p:nvSpPr>
        <p:spPr>
          <a:xfrm>
            <a:off x="4890052" y="2677393"/>
            <a:ext cx="2345635"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b="0" i="0" u="none" strike="noStrike" cap="none">
                <a:solidFill>
                  <a:schemeClr val="dk1"/>
                </a:solidFill>
                <a:latin typeface="Trebuchet MS"/>
                <a:ea typeface="Trebuchet MS"/>
                <a:cs typeface="Trebuchet MS"/>
                <a:sym typeface="Trebuchet MS"/>
              </a:rPr>
              <a:t>Communication</a:t>
            </a:r>
            <a:endParaRPr/>
          </a:p>
        </p:txBody>
      </p:sp>
      <p:cxnSp>
        <p:nvCxnSpPr>
          <p:cNvPr id="599" name="Google Shape;599;p27"/>
          <p:cNvCxnSpPr>
            <a:stCxn id="584" idx="2"/>
            <a:endCxn id="585" idx="0"/>
          </p:cNvCxnSpPr>
          <p:nvPr/>
        </p:nvCxnSpPr>
        <p:spPr>
          <a:xfrm>
            <a:off x="3207026" y="2688638"/>
            <a:ext cx="0" cy="322200"/>
          </a:xfrm>
          <a:prstGeom prst="straightConnector1">
            <a:avLst/>
          </a:prstGeom>
          <a:noFill/>
          <a:ln w="12700" cap="rnd" cmpd="sng">
            <a:solidFill>
              <a:schemeClr val="dk1"/>
            </a:solidFill>
            <a:prstDash val="solid"/>
            <a:round/>
            <a:headEnd type="none" w="sm" len="sm"/>
            <a:tailEnd type="triangle" w="med" len="med"/>
          </a:ln>
        </p:spPr>
      </p:cxnSp>
      <p:cxnSp>
        <p:nvCxnSpPr>
          <p:cNvPr id="600" name="Google Shape;600;p27"/>
          <p:cNvCxnSpPr>
            <a:endCxn id="588" idx="0"/>
          </p:cNvCxnSpPr>
          <p:nvPr/>
        </p:nvCxnSpPr>
        <p:spPr>
          <a:xfrm>
            <a:off x="8859078" y="2688580"/>
            <a:ext cx="0" cy="322200"/>
          </a:xfrm>
          <a:prstGeom prst="straightConnector1">
            <a:avLst/>
          </a:prstGeom>
          <a:noFill/>
          <a:ln w="12700" cap="rnd" cmpd="sng">
            <a:solidFill>
              <a:schemeClr val="dk1"/>
            </a:solidFill>
            <a:prstDash val="solid"/>
            <a:round/>
            <a:headEnd type="none" w="sm" len="sm"/>
            <a:tailEnd type="triangle" w="med" len="med"/>
          </a:ln>
        </p:spPr>
      </p:cxnSp>
      <p:cxnSp>
        <p:nvCxnSpPr>
          <p:cNvPr id="601" name="Google Shape;601;p27"/>
          <p:cNvCxnSpPr>
            <a:stCxn id="590" idx="2"/>
            <a:endCxn id="591" idx="0"/>
          </p:cNvCxnSpPr>
          <p:nvPr/>
        </p:nvCxnSpPr>
        <p:spPr>
          <a:xfrm>
            <a:off x="6096000" y="5108609"/>
            <a:ext cx="0" cy="322200"/>
          </a:xfrm>
          <a:prstGeom prst="straightConnector1">
            <a:avLst/>
          </a:prstGeom>
          <a:noFill/>
          <a:ln w="12700" cap="rnd" cmpd="sng">
            <a:solidFill>
              <a:schemeClr val="dk1"/>
            </a:solidFill>
            <a:prstDash val="solid"/>
            <a:round/>
            <a:headEnd type="none" w="sm" len="sm"/>
            <a:tailEnd type="triangle" w="med" len="med"/>
          </a:ln>
        </p:spPr>
      </p:cxnSp>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598"/>
        <p:cNvGrpSpPr/>
        <p:nvPr/>
      </p:nvGrpSpPr>
      <p:grpSpPr>
        <a:xfrm>
          <a:off x="0" y="0"/>
          <a:ext cx="0" cy="0"/>
          <a:chOff x="0" y="0"/>
          <a:chExt cx="0" cy="0"/>
        </a:xfrm>
      </p:grpSpPr>
      <p:sp>
        <p:nvSpPr>
          <p:cNvPr id="2599" name="Google Shape;2599;p291"/>
          <p:cNvSpPr/>
          <p:nvPr/>
        </p:nvSpPr>
        <p:spPr>
          <a:xfrm>
            <a:off x="5443681" y="2603137"/>
            <a:ext cx="1431234" cy="391140"/>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600" name="Google Shape;2600;p291"/>
          <p:cNvSpPr/>
          <p:nvPr/>
        </p:nvSpPr>
        <p:spPr>
          <a:xfrm>
            <a:off x="7381461" y="4301516"/>
            <a:ext cx="1368046" cy="430568"/>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601" name="Google Shape;2601;p291"/>
          <p:cNvSpPr/>
          <p:nvPr/>
        </p:nvSpPr>
        <p:spPr>
          <a:xfrm>
            <a:off x="9252007" y="4255164"/>
            <a:ext cx="2103118" cy="523272"/>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return (a+b);</a:t>
            </a:r>
            <a:endParaRPr sz="1800">
              <a:solidFill>
                <a:schemeClr val="dk1"/>
              </a:solidFill>
              <a:latin typeface="Trebuchet MS"/>
              <a:ea typeface="Trebuchet MS"/>
              <a:cs typeface="Trebuchet MS"/>
              <a:sym typeface="Trebuchet MS"/>
            </a:endParaRPr>
          </a:p>
        </p:txBody>
      </p:sp>
      <p:sp>
        <p:nvSpPr>
          <p:cNvPr id="2602" name="Google Shape;2602;p291"/>
          <p:cNvSpPr/>
          <p:nvPr/>
        </p:nvSpPr>
        <p:spPr>
          <a:xfrm>
            <a:off x="2935040" y="4386998"/>
            <a:ext cx="1568263" cy="448717"/>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add(no1, no2);</a:t>
            </a:r>
            <a:endParaRPr/>
          </a:p>
        </p:txBody>
      </p:sp>
      <p:sp>
        <p:nvSpPr>
          <p:cNvPr id="2603" name="Google Shape;2603;p291"/>
          <p:cNvSpPr/>
          <p:nvPr/>
        </p:nvSpPr>
        <p:spPr>
          <a:xfrm>
            <a:off x="320040" y="1760220"/>
            <a:ext cx="4114799" cy="1668780"/>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add(int a, int b)</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(a+b);</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p:txBody>
      </p:sp>
      <p:grpSp>
        <p:nvGrpSpPr>
          <p:cNvPr id="2604" name="Google Shape;2604;p291"/>
          <p:cNvGrpSpPr/>
          <p:nvPr/>
        </p:nvGrpSpPr>
        <p:grpSpPr>
          <a:xfrm>
            <a:off x="3672039" y="2292627"/>
            <a:ext cx="1296029" cy="2439394"/>
            <a:chOff x="3672039" y="2292627"/>
            <a:chExt cx="1296029" cy="2439394"/>
          </a:xfrm>
        </p:grpSpPr>
        <p:grpSp>
          <p:nvGrpSpPr>
            <p:cNvPr id="2605" name="Google Shape;2605;p291"/>
            <p:cNvGrpSpPr/>
            <p:nvPr/>
          </p:nvGrpSpPr>
          <p:grpSpPr>
            <a:xfrm>
              <a:off x="4465983" y="2292627"/>
              <a:ext cx="223319" cy="2439394"/>
              <a:chOff x="3917526" y="2811780"/>
              <a:chExt cx="905934" cy="2354580"/>
            </a:xfrm>
          </p:grpSpPr>
          <p:cxnSp>
            <p:nvCxnSpPr>
              <p:cNvPr id="2606" name="Google Shape;2606;p291"/>
              <p:cNvCxnSpPr/>
              <p:nvPr/>
            </p:nvCxnSpPr>
            <p:spPr>
              <a:xfrm>
                <a:off x="3917526" y="2811780"/>
                <a:ext cx="905934" cy="0"/>
              </a:xfrm>
              <a:prstGeom prst="straightConnector1">
                <a:avLst/>
              </a:prstGeom>
              <a:noFill/>
              <a:ln w="25400" cap="rnd" cmpd="sng">
                <a:solidFill>
                  <a:schemeClr val="accent4"/>
                </a:solidFill>
                <a:prstDash val="solid"/>
                <a:round/>
                <a:headEnd type="none" w="sm" len="sm"/>
                <a:tailEnd type="none" w="sm" len="sm"/>
              </a:ln>
              <a:effectLst>
                <a:outerShdw blurRad="38100" dist="25400" dir="5400000" rotWithShape="0">
                  <a:srgbClr val="000000">
                    <a:alpha val="34901"/>
                  </a:srgbClr>
                </a:outerShdw>
              </a:effectLst>
            </p:spPr>
          </p:cxnSp>
          <p:cxnSp>
            <p:nvCxnSpPr>
              <p:cNvPr id="2607" name="Google Shape;2607;p291"/>
              <p:cNvCxnSpPr/>
              <p:nvPr/>
            </p:nvCxnSpPr>
            <p:spPr>
              <a:xfrm>
                <a:off x="4823460" y="2811780"/>
                <a:ext cx="0" cy="2354580"/>
              </a:xfrm>
              <a:prstGeom prst="straightConnector1">
                <a:avLst/>
              </a:prstGeom>
              <a:noFill/>
              <a:ln w="25400" cap="rnd" cmpd="sng">
                <a:solidFill>
                  <a:schemeClr val="accent4"/>
                </a:solidFill>
                <a:prstDash val="solid"/>
                <a:round/>
                <a:headEnd type="none" w="sm" len="sm"/>
                <a:tailEnd type="none" w="sm" len="sm"/>
              </a:ln>
              <a:effectLst>
                <a:outerShdw blurRad="38100" dist="25400" dir="5400000" rotWithShape="0">
                  <a:srgbClr val="000000">
                    <a:alpha val="34901"/>
                  </a:srgbClr>
                </a:outerShdw>
              </a:effectLst>
            </p:spPr>
          </p:cxnSp>
          <p:cxnSp>
            <p:nvCxnSpPr>
              <p:cNvPr id="2608" name="Google Shape;2608;p291"/>
              <p:cNvCxnSpPr/>
              <p:nvPr/>
            </p:nvCxnSpPr>
            <p:spPr>
              <a:xfrm rot="10800000">
                <a:off x="3917526" y="5166360"/>
                <a:ext cx="905934"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grpSp>
        <p:sp>
          <p:nvSpPr>
            <p:cNvPr id="2609" name="Google Shape;2609;p291"/>
            <p:cNvSpPr txBox="1"/>
            <p:nvPr/>
          </p:nvSpPr>
          <p:spPr>
            <a:xfrm>
              <a:off x="3672039" y="3549996"/>
              <a:ext cx="129602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Response</a:t>
              </a:r>
              <a:endParaRPr/>
            </a:p>
          </p:txBody>
        </p:sp>
      </p:grpSp>
      <p:grpSp>
        <p:nvGrpSpPr>
          <p:cNvPr id="2610" name="Google Shape;2610;p291"/>
          <p:cNvGrpSpPr/>
          <p:nvPr/>
        </p:nvGrpSpPr>
        <p:grpSpPr>
          <a:xfrm>
            <a:off x="2663197" y="3446950"/>
            <a:ext cx="1028692" cy="940048"/>
            <a:chOff x="2663197" y="3446950"/>
            <a:chExt cx="1028692" cy="940048"/>
          </a:xfrm>
        </p:grpSpPr>
        <p:cxnSp>
          <p:nvCxnSpPr>
            <p:cNvPr id="2611" name="Google Shape;2611;p291"/>
            <p:cNvCxnSpPr/>
            <p:nvPr/>
          </p:nvCxnSpPr>
          <p:spPr>
            <a:xfrm rot="10800000" flipH="1">
              <a:off x="3672039" y="3446950"/>
              <a:ext cx="8421" cy="940048"/>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612" name="Google Shape;2612;p291"/>
            <p:cNvSpPr txBox="1"/>
            <p:nvPr/>
          </p:nvSpPr>
          <p:spPr>
            <a:xfrm>
              <a:off x="2663197" y="3746585"/>
              <a:ext cx="102869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Request</a:t>
              </a:r>
              <a:endParaRPr/>
            </a:p>
          </p:txBody>
        </p:sp>
      </p:grpSp>
      <p:sp>
        <p:nvSpPr>
          <p:cNvPr id="2613" name="Google Shape;2613;p291"/>
          <p:cNvSpPr/>
          <p:nvPr/>
        </p:nvSpPr>
        <p:spPr>
          <a:xfrm>
            <a:off x="4909407" y="1777274"/>
            <a:ext cx="3671918" cy="1651726"/>
          </a:xfrm>
          <a:prstGeom prst="rect">
            <a:avLst/>
          </a:prstGeom>
          <a:noFill/>
          <a:ln w="19050" cap="rnd"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614" name="Google Shape;2614;p291"/>
          <p:cNvSpPr txBox="1"/>
          <p:nvPr/>
        </p:nvSpPr>
        <p:spPr>
          <a:xfrm>
            <a:off x="4968068" y="1837689"/>
            <a:ext cx="3075985"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inline int add(int a, int b)</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(a+b);</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 </a:t>
            </a:r>
            <a:endParaRPr/>
          </a:p>
        </p:txBody>
      </p:sp>
      <p:sp>
        <p:nvSpPr>
          <p:cNvPr id="2615" name="Google Shape;2615;p291"/>
          <p:cNvSpPr txBox="1"/>
          <p:nvPr/>
        </p:nvSpPr>
        <p:spPr>
          <a:xfrm>
            <a:off x="4892040" y="3542984"/>
            <a:ext cx="3973664"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main()</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no1, no2;</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cout&lt;&lt;“Addition=”&lt;&lt;add(no1, no2);</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616" name="Google Shape;2616;p291"/>
          <p:cNvSpPr txBox="1"/>
          <p:nvPr/>
        </p:nvSpPr>
        <p:spPr>
          <a:xfrm>
            <a:off x="320041" y="3589020"/>
            <a:ext cx="2814726"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main()</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no1, no2;</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cout&lt;&lt;“Addition=”&lt;&lt;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sp>
        <p:nvSpPr>
          <p:cNvPr id="2617" name="Google Shape;2617;p291"/>
          <p:cNvSpPr txBox="1"/>
          <p:nvPr/>
        </p:nvSpPr>
        <p:spPr>
          <a:xfrm>
            <a:off x="8865704" y="4420147"/>
            <a:ext cx="342037" cy="2616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a:solidFill>
                  <a:schemeClr val="dk1"/>
                </a:solidFill>
                <a:latin typeface="Times New Roman"/>
                <a:ea typeface="Times New Roman"/>
                <a:cs typeface="Times New Roman"/>
                <a:sym typeface="Times New Roman"/>
              </a:rPr>
              <a:t>==</a:t>
            </a:r>
            <a:endParaRPr/>
          </a:p>
        </p:txBody>
      </p:sp>
      <p:sp>
        <p:nvSpPr>
          <p:cNvPr id="2618" name="Google Shape;2618;p291"/>
          <p:cNvSpPr txBox="1"/>
          <p:nvPr/>
        </p:nvSpPr>
        <p:spPr>
          <a:xfrm>
            <a:off x="9207741" y="3542984"/>
            <a:ext cx="298425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No need to request the inline function</a:t>
            </a:r>
            <a:endParaRPr/>
          </a:p>
        </p:txBody>
      </p:sp>
      <p:sp>
        <p:nvSpPr>
          <p:cNvPr id="2619" name="Google Shape;2619;p291"/>
          <p:cNvSpPr txBox="1"/>
          <p:nvPr/>
        </p:nvSpPr>
        <p:spPr>
          <a:xfrm>
            <a:off x="320040" y="382238"/>
            <a:ext cx="412788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92D050"/>
                </a:solidFill>
                <a:latin typeface="Times New Roman"/>
                <a:ea typeface="Times New Roman"/>
                <a:cs typeface="Times New Roman"/>
                <a:sym typeface="Times New Roman"/>
              </a:rPr>
              <a:t>Simple Function</a:t>
            </a:r>
            <a:endParaRPr/>
          </a:p>
        </p:txBody>
      </p:sp>
      <p:sp>
        <p:nvSpPr>
          <p:cNvPr id="2620" name="Google Shape;2620;p291"/>
          <p:cNvSpPr txBox="1"/>
          <p:nvPr/>
        </p:nvSpPr>
        <p:spPr>
          <a:xfrm>
            <a:off x="4689303" y="411596"/>
            <a:ext cx="412788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b="1">
                <a:solidFill>
                  <a:srgbClr val="92D050"/>
                </a:solidFill>
                <a:latin typeface="Times New Roman"/>
                <a:ea typeface="Times New Roman"/>
                <a:cs typeface="Times New Roman"/>
                <a:sym typeface="Times New Roman"/>
              </a:rPr>
              <a:t>Inline Function</a:t>
            </a:r>
            <a:endParaRPr/>
          </a:p>
        </p:txBody>
      </p:sp>
      <p:cxnSp>
        <p:nvCxnSpPr>
          <p:cNvPr id="2621" name="Google Shape;2621;p291"/>
          <p:cNvCxnSpPr/>
          <p:nvPr/>
        </p:nvCxnSpPr>
        <p:spPr>
          <a:xfrm>
            <a:off x="4782068" y="0"/>
            <a:ext cx="0" cy="6858000"/>
          </a:xfrm>
          <a:prstGeom prst="straightConnector1">
            <a:avLst/>
          </a:prstGeom>
          <a:noFill/>
          <a:ln w="25400" cap="rnd" cmpd="sng">
            <a:solidFill>
              <a:srgbClr val="3F3F3F"/>
            </a:solidFill>
            <a:prstDash val="solid"/>
            <a:round/>
            <a:headEnd type="none" w="sm" len="sm"/>
            <a:tailEnd type="none" w="sm" len="sm"/>
          </a:ln>
          <a:effectLst>
            <a:outerShdw blurRad="38100" dist="25400" dir="5400000" rotWithShape="0">
              <a:srgbClr val="000000">
                <a:alpha val="34901"/>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625"/>
        <p:cNvGrpSpPr/>
        <p:nvPr/>
      </p:nvGrpSpPr>
      <p:grpSpPr>
        <a:xfrm>
          <a:off x="0" y="0"/>
          <a:ext cx="0" cy="0"/>
          <a:chOff x="0" y="0"/>
          <a:chExt cx="0" cy="0"/>
        </a:xfrm>
      </p:grpSpPr>
      <p:sp>
        <p:nvSpPr>
          <p:cNvPr id="2626" name="Google Shape;2626;p292"/>
          <p:cNvSpPr txBox="1">
            <a:spLocks noGrp="1"/>
          </p:cNvSpPr>
          <p:nvPr>
            <p:ph type="title"/>
          </p:nvPr>
        </p:nvSpPr>
        <p:spPr>
          <a:xfrm>
            <a:off x="609600" y="225288"/>
            <a:ext cx="8664402" cy="1192352"/>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sz="4000"/>
              <a:t>What Happens When We Use Inline Keyword?</a:t>
            </a:r>
            <a:endParaRPr/>
          </a:p>
        </p:txBody>
      </p:sp>
      <p:sp>
        <p:nvSpPr>
          <p:cNvPr id="2627" name="Google Shape;2627;p292"/>
          <p:cNvSpPr txBox="1">
            <a:spLocks noGrp="1"/>
          </p:cNvSpPr>
          <p:nvPr>
            <p:ph type="body" idx="1"/>
          </p:nvPr>
        </p:nvSpPr>
        <p:spPr>
          <a:xfrm>
            <a:off x="708992" y="1603402"/>
            <a:ext cx="8037443" cy="4895850"/>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SzPct val="80000"/>
              <a:buFont typeface="Noto Sans Symbols"/>
              <a:buNone/>
            </a:pPr>
            <a:r>
              <a:rPr lang="en-US" sz="2800">
                <a:latin typeface="Times New Roman"/>
                <a:ea typeface="Times New Roman"/>
                <a:cs typeface="Times New Roman"/>
                <a:sym typeface="Times New Roman"/>
              </a:rPr>
              <a:t>int x = 0;</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latin typeface="Times New Roman"/>
                <a:ea typeface="Times New Roman"/>
                <a:cs typeface="Times New Roman"/>
                <a:sym typeface="Times New Roman"/>
              </a:rPr>
              <a:t> void f1() {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latin typeface="Times New Roman"/>
                <a:ea typeface="Times New Roman"/>
                <a:cs typeface="Times New Roman"/>
                <a:sym typeface="Times New Roman"/>
              </a:rPr>
              <a:t> void f2()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x+=4;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f1();</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Clr>
                <a:schemeClr val="dk1"/>
              </a:buClr>
              <a:buSzPct val="80000"/>
              <a:buFont typeface="Noto Sans Symbols"/>
              <a:buNone/>
            </a:pPr>
            <a:r>
              <a:rPr lang="en-US" sz="2800">
                <a:latin typeface="Times New Roman"/>
                <a:ea typeface="Times New Roman"/>
                <a:cs typeface="Times New Roman"/>
                <a:sym typeface="Times New Roman"/>
              </a:rPr>
              <a:t>int main()</a:t>
            </a:r>
            <a:endParaRPr/>
          </a:p>
          <a:p>
            <a:pPr marL="342900" lvl="0" indent="-342900" algn="l" rtl="0">
              <a:spcBef>
                <a:spcPts val="1000"/>
              </a:spcBef>
              <a:spcAft>
                <a:spcPts val="0"/>
              </a:spcAft>
              <a:buClr>
                <a:schemeClr val="dk1"/>
              </a:buClr>
              <a:buSzPct val="80000"/>
              <a:buFont typeface="Noto Sans Symbols"/>
              <a:buNone/>
            </a:pPr>
            <a:r>
              <a:rPr lang="en-US" sz="2800">
                <a:latin typeface="Times New Roman"/>
                <a:ea typeface="Times New Roman"/>
                <a:cs typeface="Times New Roman"/>
                <a:sym typeface="Times New Roman"/>
              </a:rPr>
              <a:t>{  </a:t>
            </a:r>
            <a:endParaRPr/>
          </a:p>
          <a:p>
            <a:pPr marL="342900" lvl="0" indent="-342900" algn="l" rtl="0">
              <a:spcBef>
                <a:spcPts val="1000"/>
              </a:spcBef>
              <a:spcAft>
                <a:spcPts val="0"/>
              </a:spcAft>
              <a:buClr>
                <a:schemeClr val="dk1"/>
              </a:buClr>
              <a:buSzPct val="80000"/>
              <a:buFont typeface="Noto Sans Symbols"/>
              <a:buNone/>
            </a:pPr>
            <a:r>
              <a:rPr lang="en-US" sz="2800">
                <a:latin typeface="Times New Roman"/>
                <a:ea typeface="Times New Roman"/>
                <a:cs typeface="Times New Roman"/>
                <a:sym typeface="Times New Roman"/>
              </a:rPr>
              <a:t>   f2();</a:t>
            </a:r>
            <a:endParaRPr/>
          </a:p>
          <a:p>
            <a:pPr marL="342900" lvl="0" indent="-342900" algn="l" rtl="0">
              <a:spcBef>
                <a:spcPts val="1000"/>
              </a:spcBef>
              <a:spcAft>
                <a:spcPts val="0"/>
              </a:spcAft>
              <a:buClr>
                <a:schemeClr val="dk1"/>
              </a:buClr>
              <a:buSzPct val="80000"/>
              <a:buFont typeface="Noto Sans Symbols"/>
              <a:buNone/>
            </a:pPr>
            <a:r>
              <a:rPr lang="en-US" sz="2800">
                <a:latin typeface="Times New Roman"/>
                <a:ea typeface="Times New Roman"/>
                <a:cs typeface="Times New Roman"/>
                <a:sym typeface="Times New Roman"/>
              </a:rPr>
              <a:t>   cout &lt;&lt; x &lt;&lt; endl;</a:t>
            </a:r>
            <a:endParaRPr/>
          </a:p>
          <a:p>
            <a:pPr marL="342900" lvl="0" indent="-342900" algn="l" rtl="0">
              <a:spcBef>
                <a:spcPts val="1000"/>
              </a:spcBef>
              <a:spcAft>
                <a:spcPts val="0"/>
              </a:spcAft>
              <a:buClr>
                <a:schemeClr val="dk1"/>
              </a:buClr>
              <a:buSzPct val="80000"/>
              <a:buFont typeface="Noto Sans Symbols"/>
              <a:buNone/>
            </a:pPr>
            <a:r>
              <a:rPr lang="en-US" sz="2800">
                <a:latin typeface="Times New Roman"/>
                <a:ea typeface="Times New Roman"/>
                <a:cs typeface="Times New Roman"/>
                <a:sym typeface="Times New Roman"/>
              </a:rPr>
              <a:t>   return 0;</a:t>
            </a:r>
            <a:endParaRPr/>
          </a:p>
          <a:p>
            <a:pPr marL="342900" lvl="0" indent="-342900" algn="l" rtl="0">
              <a:spcBef>
                <a:spcPts val="1000"/>
              </a:spcBef>
              <a:spcAft>
                <a:spcPts val="0"/>
              </a:spcAft>
              <a:buClr>
                <a:schemeClr val="dk1"/>
              </a:buClr>
              <a:buSzPct val="80000"/>
              <a:buFont typeface="Noto Sans Symbols"/>
              <a:buNone/>
            </a:pPr>
            <a:r>
              <a:rPr lang="en-US" sz="2800">
                <a:latin typeface="Times New Roman"/>
                <a:ea typeface="Times New Roman"/>
                <a:cs typeface="Times New Roman"/>
                <a:sym typeface="Times New Roman"/>
              </a:rPr>
              <a:t>}</a:t>
            </a:r>
            <a:endParaRPr sz="2800">
              <a:latin typeface="Times New Roman"/>
              <a:ea typeface="Times New Roman"/>
              <a:cs typeface="Times New Roman"/>
              <a:sym typeface="Times New Roman"/>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293"/>
          <p:cNvSpPr txBox="1">
            <a:spLocks noGrp="1"/>
          </p:cNvSpPr>
          <p:nvPr>
            <p:ph type="title"/>
          </p:nvPr>
        </p:nvSpPr>
        <p:spPr>
          <a:xfrm>
            <a:off x="634586" y="169070"/>
            <a:ext cx="8797925" cy="1139825"/>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sz="4000"/>
              <a:t>What Happens When We Use Inline Keyword?</a:t>
            </a:r>
            <a:endParaRPr/>
          </a:p>
        </p:txBody>
      </p:sp>
      <p:sp>
        <p:nvSpPr>
          <p:cNvPr id="2633" name="Google Shape;2633;p293"/>
          <p:cNvSpPr txBox="1"/>
          <p:nvPr/>
        </p:nvSpPr>
        <p:spPr>
          <a:xfrm>
            <a:off x="7578725" y="1633539"/>
            <a:ext cx="1828800" cy="376237"/>
          </a:xfrm>
          <a:prstGeom prst="rect">
            <a:avLst/>
          </a:prstGeom>
          <a:solidFill>
            <a:schemeClr val="accent1"/>
          </a:solidFill>
          <a:ln w="9525" cap="flat" cmpd="sng">
            <a:solidFill>
              <a:srgbClr val="FFFF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0</a:t>
            </a:r>
            <a:endParaRPr/>
          </a:p>
        </p:txBody>
      </p:sp>
      <p:sp>
        <p:nvSpPr>
          <p:cNvPr id="2634" name="Google Shape;2634;p293"/>
          <p:cNvSpPr txBox="1"/>
          <p:nvPr/>
        </p:nvSpPr>
        <p:spPr>
          <a:xfrm>
            <a:off x="7146925" y="1635126"/>
            <a:ext cx="330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x</a:t>
            </a:r>
            <a:endParaRPr/>
          </a:p>
        </p:txBody>
      </p:sp>
      <p:sp>
        <p:nvSpPr>
          <p:cNvPr id="2635" name="Google Shape;2635;p293"/>
          <p:cNvSpPr txBox="1"/>
          <p:nvPr/>
        </p:nvSpPr>
        <p:spPr>
          <a:xfrm>
            <a:off x="7146925" y="4647331"/>
            <a:ext cx="3113100" cy="20319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int  main()</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x+=4;</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x++;</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cout &lt;&lt; x &lt;&lt; endl;</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return 0;</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p:txBody>
      </p:sp>
      <p:sp>
        <p:nvSpPr>
          <p:cNvPr id="2636" name="Google Shape;2636;p293"/>
          <p:cNvSpPr/>
          <p:nvPr/>
        </p:nvSpPr>
        <p:spPr>
          <a:xfrm>
            <a:off x="6713539" y="5172076"/>
            <a:ext cx="407987" cy="466725"/>
          </a:xfrm>
          <a:prstGeom prst="rightArrow">
            <a:avLst>
              <a:gd name="adj1" fmla="val 50000"/>
              <a:gd name="adj2" fmla="val 25000"/>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a:solidFill>
                  <a:schemeClr val="dk1"/>
                </a:solidFill>
                <a:latin typeface="Arial"/>
                <a:ea typeface="Arial"/>
                <a:cs typeface="Arial"/>
                <a:sym typeface="Arial"/>
              </a:rPr>
              <a:t>1</a:t>
            </a:r>
            <a:endParaRPr/>
          </a:p>
        </p:txBody>
      </p:sp>
      <p:sp>
        <p:nvSpPr>
          <p:cNvPr id="2637" name="Google Shape;2637;p293"/>
          <p:cNvSpPr/>
          <p:nvPr/>
        </p:nvSpPr>
        <p:spPr>
          <a:xfrm>
            <a:off x="7748588" y="2528888"/>
            <a:ext cx="2919412" cy="1498600"/>
          </a:xfrm>
          <a:prstGeom prst="wedgeRoundRectCallout">
            <a:avLst>
              <a:gd name="adj1" fmla="val -23028"/>
              <a:gd name="adj2" fmla="val 144176"/>
              <a:gd name="adj3" fmla="val 16667"/>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1800" b="0">
                <a:solidFill>
                  <a:schemeClr val="dk1"/>
                </a:solidFill>
                <a:latin typeface="Times New Roman"/>
                <a:ea typeface="Times New Roman"/>
                <a:cs typeface="Times New Roman"/>
                <a:sym typeface="Times New Roman"/>
              </a:rPr>
              <a:t>The inline keyword instructs the compiler to replace the function call with the function body!</a:t>
            </a:r>
            <a:endParaRPr/>
          </a:p>
        </p:txBody>
      </p:sp>
      <p:sp>
        <p:nvSpPr>
          <p:cNvPr id="2638" name="Google Shape;2638;p293"/>
          <p:cNvSpPr txBox="1">
            <a:spLocks noGrp="1"/>
          </p:cNvSpPr>
          <p:nvPr>
            <p:ph type="body" idx="1"/>
          </p:nvPr>
        </p:nvSpPr>
        <p:spPr>
          <a:xfrm>
            <a:off x="594554" y="1500906"/>
            <a:ext cx="5846003" cy="4895850"/>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SzPct val="80000"/>
              <a:buFont typeface="Noto Sans Symbols"/>
              <a:buNone/>
            </a:pPr>
            <a:r>
              <a:rPr lang="en-US" sz="2800">
                <a:latin typeface="Times New Roman"/>
                <a:ea typeface="Times New Roman"/>
                <a:cs typeface="Times New Roman"/>
                <a:sym typeface="Times New Roman"/>
              </a:rPr>
              <a:t>int x = 0;</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latin typeface="Times New Roman"/>
                <a:ea typeface="Times New Roman"/>
                <a:cs typeface="Times New Roman"/>
                <a:sym typeface="Times New Roman"/>
              </a:rPr>
              <a:t> void f1() {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latin typeface="Times New Roman"/>
                <a:ea typeface="Times New Roman"/>
                <a:cs typeface="Times New Roman"/>
                <a:sym typeface="Times New Roman"/>
              </a:rPr>
              <a:t> void f2()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x+=4;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f1();</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int main()</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f2();</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cout &lt;&lt; x &lt;&lt; endl;</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return 0;</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642"/>
        <p:cNvGrpSpPr/>
        <p:nvPr/>
      </p:nvGrpSpPr>
      <p:grpSpPr>
        <a:xfrm>
          <a:off x="0" y="0"/>
          <a:ext cx="0" cy="0"/>
          <a:chOff x="0" y="0"/>
          <a:chExt cx="0" cy="0"/>
        </a:xfrm>
      </p:grpSpPr>
      <p:sp>
        <p:nvSpPr>
          <p:cNvPr id="2643" name="Google Shape;2643;p294"/>
          <p:cNvSpPr txBox="1">
            <a:spLocks noGrp="1"/>
          </p:cNvSpPr>
          <p:nvPr>
            <p:ph type="title"/>
          </p:nvPr>
        </p:nvSpPr>
        <p:spPr>
          <a:xfrm>
            <a:off x="609600" y="277814"/>
            <a:ext cx="10972800" cy="11398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What Happens When We Use Inline Keyword?</a:t>
            </a:r>
            <a:endParaRPr/>
          </a:p>
        </p:txBody>
      </p:sp>
      <p:sp>
        <p:nvSpPr>
          <p:cNvPr id="2644" name="Google Shape;2644;p294"/>
          <p:cNvSpPr txBox="1"/>
          <p:nvPr/>
        </p:nvSpPr>
        <p:spPr>
          <a:xfrm>
            <a:off x="7578725" y="1633539"/>
            <a:ext cx="1828800" cy="376237"/>
          </a:xfrm>
          <a:prstGeom prst="rect">
            <a:avLst/>
          </a:prstGeom>
          <a:solidFill>
            <a:schemeClr val="accent1"/>
          </a:solidFill>
          <a:ln w="9525" cap="flat" cmpd="sng">
            <a:solidFill>
              <a:srgbClr val="FFFF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4</a:t>
            </a:r>
            <a:endParaRPr/>
          </a:p>
        </p:txBody>
      </p:sp>
      <p:sp>
        <p:nvSpPr>
          <p:cNvPr id="2645" name="Google Shape;2645;p294"/>
          <p:cNvSpPr txBox="1"/>
          <p:nvPr/>
        </p:nvSpPr>
        <p:spPr>
          <a:xfrm>
            <a:off x="7146925" y="1635126"/>
            <a:ext cx="330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x</a:t>
            </a:r>
            <a:endParaRPr/>
          </a:p>
        </p:txBody>
      </p:sp>
      <p:sp>
        <p:nvSpPr>
          <p:cNvPr id="2646" name="Google Shape;2646;p294"/>
          <p:cNvSpPr txBox="1"/>
          <p:nvPr/>
        </p:nvSpPr>
        <p:spPr>
          <a:xfrm>
            <a:off x="7135814" y="4676776"/>
            <a:ext cx="2909400" cy="20319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int  main()</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x+=4;</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x++;</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cout &lt;&lt; x &lt;&lt; endl;</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return 0;</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a:t>
            </a:r>
            <a:endParaRPr sz="1800">
              <a:solidFill>
                <a:schemeClr val="dk1"/>
              </a:solidFill>
            </a:endParaRPr>
          </a:p>
        </p:txBody>
      </p:sp>
      <p:sp>
        <p:nvSpPr>
          <p:cNvPr id="2647" name="Google Shape;2647;p294"/>
          <p:cNvSpPr/>
          <p:nvPr/>
        </p:nvSpPr>
        <p:spPr>
          <a:xfrm>
            <a:off x="6713539" y="5476876"/>
            <a:ext cx="407987" cy="466725"/>
          </a:xfrm>
          <a:prstGeom prst="rightArrow">
            <a:avLst>
              <a:gd name="adj1" fmla="val 50000"/>
              <a:gd name="adj2" fmla="val 25000"/>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a:solidFill>
                  <a:schemeClr val="dk1"/>
                </a:solidFill>
                <a:latin typeface="Arial"/>
                <a:ea typeface="Arial"/>
                <a:cs typeface="Arial"/>
                <a:sym typeface="Arial"/>
              </a:rPr>
              <a:t>2</a:t>
            </a:r>
            <a:endParaRPr/>
          </a:p>
        </p:txBody>
      </p:sp>
      <p:sp>
        <p:nvSpPr>
          <p:cNvPr id="2648" name="Google Shape;2648;p294"/>
          <p:cNvSpPr txBox="1">
            <a:spLocks noGrp="1"/>
          </p:cNvSpPr>
          <p:nvPr>
            <p:ph type="body" idx="1"/>
          </p:nvPr>
        </p:nvSpPr>
        <p:spPr>
          <a:xfrm>
            <a:off x="765936" y="1535252"/>
            <a:ext cx="5846003" cy="4895850"/>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SzPct val="80000"/>
              <a:buFont typeface="Noto Sans Symbols"/>
              <a:buNone/>
            </a:pPr>
            <a:r>
              <a:rPr lang="en-US" sz="2800">
                <a:latin typeface="Times New Roman"/>
                <a:ea typeface="Times New Roman"/>
                <a:cs typeface="Times New Roman"/>
                <a:sym typeface="Times New Roman"/>
              </a:rPr>
              <a:t>int x = 0;</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latin typeface="Times New Roman"/>
                <a:ea typeface="Times New Roman"/>
                <a:cs typeface="Times New Roman"/>
                <a:sym typeface="Times New Roman"/>
              </a:rPr>
              <a:t> void f1() {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latin typeface="Times New Roman"/>
                <a:ea typeface="Times New Roman"/>
                <a:cs typeface="Times New Roman"/>
                <a:sym typeface="Times New Roman"/>
              </a:rPr>
              <a:t> void f2()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x+=4;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f1();</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int main()</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f2();</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cout &lt;&lt; x &lt;&lt; endl;</a:t>
            </a:r>
            <a:endParaRPr/>
          </a:p>
          <a:p>
            <a:pPr marL="342900" lvl="0" indent="-342900" algn="l" rtl="0">
              <a:spcBef>
                <a:spcPts val="1000"/>
              </a:spcBef>
              <a:spcAft>
                <a:spcPts val="0"/>
              </a:spcAft>
              <a:buSzPct val="80000"/>
              <a:buNone/>
            </a:pPr>
            <a:r>
              <a:rPr lang="en-US" sz="2800">
                <a:latin typeface="Times New Roman"/>
                <a:ea typeface="Times New Roman"/>
                <a:cs typeface="Times New Roman"/>
                <a:sym typeface="Times New Roman"/>
              </a:rPr>
              <a:t>   return 0;</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295"/>
          <p:cNvSpPr txBox="1">
            <a:spLocks noGrp="1"/>
          </p:cNvSpPr>
          <p:nvPr>
            <p:ph type="title"/>
          </p:nvPr>
        </p:nvSpPr>
        <p:spPr>
          <a:xfrm>
            <a:off x="609600" y="277814"/>
            <a:ext cx="10972800" cy="11398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What Happens When We Use Inline Keyword?</a:t>
            </a:r>
            <a:endParaRPr/>
          </a:p>
        </p:txBody>
      </p:sp>
      <p:sp>
        <p:nvSpPr>
          <p:cNvPr id="2654" name="Google Shape;2654;p295"/>
          <p:cNvSpPr txBox="1"/>
          <p:nvPr/>
        </p:nvSpPr>
        <p:spPr>
          <a:xfrm>
            <a:off x="7578725" y="1633539"/>
            <a:ext cx="1828800" cy="376237"/>
          </a:xfrm>
          <a:prstGeom prst="rect">
            <a:avLst/>
          </a:prstGeom>
          <a:solidFill>
            <a:schemeClr val="accent1"/>
          </a:solidFill>
          <a:ln w="9525" cap="flat" cmpd="sng">
            <a:solidFill>
              <a:srgbClr val="FFFF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5</a:t>
            </a:r>
            <a:endParaRPr/>
          </a:p>
        </p:txBody>
      </p:sp>
      <p:sp>
        <p:nvSpPr>
          <p:cNvPr id="2655" name="Google Shape;2655;p295"/>
          <p:cNvSpPr txBox="1"/>
          <p:nvPr/>
        </p:nvSpPr>
        <p:spPr>
          <a:xfrm>
            <a:off x="7146925" y="1635126"/>
            <a:ext cx="330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x</a:t>
            </a:r>
            <a:endParaRPr/>
          </a:p>
        </p:txBody>
      </p:sp>
      <p:sp>
        <p:nvSpPr>
          <p:cNvPr id="2656" name="Google Shape;2656;p295"/>
          <p:cNvSpPr txBox="1"/>
          <p:nvPr/>
        </p:nvSpPr>
        <p:spPr>
          <a:xfrm>
            <a:off x="7135814" y="4676776"/>
            <a:ext cx="2631000" cy="20319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int  main()</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x+=4;</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x++;</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cout &lt;&lt; x &lt;&lt; endl;</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return 0;</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657" name="Google Shape;2657;p295"/>
          <p:cNvSpPr/>
          <p:nvPr/>
        </p:nvSpPr>
        <p:spPr>
          <a:xfrm>
            <a:off x="6713539" y="5724526"/>
            <a:ext cx="407987" cy="466725"/>
          </a:xfrm>
          <a:prstGeom prst="rightArrow">
            <a:avLst>
              <a:gd name="adj1" fmla="val 50000"/>
              <a:gd name="adj2" fmla="val 25000"/>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a:solidFill>
                  <a:schemeClr val="dk1"/>
                </a:solidFill>
                <a:latin typeface="Arial"/>
                <a:ea typeface="Arial"/>
                <a:cs typeface="Arial"/>
                <a:sym typeface="Arial"/>
              </a:rPr>
              <a:t>3</a:t>
            </a:r>
            <a:endParaRPr/>
          </a:p>
        </p:txBody>
      </p:sp>
      <p:sp>
        <p:nvSpPr>
          <p:cNvPr id="2658" name="Google Shape;2658;p295"/>
          <p:cNvSpPr txBox="1">
            <a:spLocks noGrp="1"/>
          </p:cNvSpPr>
          <p:nvPr>
            <p:ph type="body" idx="1"/>
          </p:nvPr>
        </p:nvSpPr>
        <p:spPr>
          <a:xfrm>
            <a:off x="562386" y="1417639"/>
            <a:ext cx="5846003" cy="4895850"/>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SzPct val="80000"/>
              <a:buFont typeface="Noto Sans Symbols"/>
              <a:buNone/>
            </a:pPr>
            <a:r>
              <a:rPr lang="en-US" sz="2800">
                <a:latin typeface="Times New Roman"/>
                <a:ea typeface="Times New Roman"/>
                <a:cs typeface="Times New Roman"/>
                <a:sym typeface="Times New Roman"/>
              </a:rPr>
              <a:t>int x = 0;</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latin typeface="Times New Roman"/>
                <a:ea typeface="Times New Roman"/>
                <a:cs typeface="Times New Roman"/>
                <a:sym typeface="Times New Roman"/>
              </a:rPr>
              <a:t> void f1() {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latin typeface="Times New Roman"/>
                <a:ea typeface="Times New Roman"/>
                <a:cs typeface="Times New Roman"/>
                <a:sym typeface="Times New Roman"/>
              </a:rPr>
              <a:t> void f2()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x+=4;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f1();</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int main()</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f2();</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cout &lt;&lt; x &lt;&lt; endl;</a:t>
            </a:r>
            <a:endParaRPr/>
          </a:p>
          <a:p>
            <a:pPr marL="342900" lvl="0" indent="-342900" algn="l" rtl="0">
              <a:spcBef>
                <a:spcPts val="1000"/>
              </a:spcBef>
              <a:spcAft>
                <a:spcPts val="0"/>
              </a:spcAft>
              <a:buSzPct val="80000"/>
              <a:buNone/>
            </a:pPr>
            <a:r>
              <a:rPr lang="en-US" sz="2800">
                <a:latin typeface="Times New Roman"/>
                <a:ea typeface="Times New Roman"/>
                <a:cs typeface="Times New Roman"/>
                <a:sym typeface="Times New Roman"/>
              </a:rPr>
              <a:t>   return 0;</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296"/>
          <p:cNvSpPr txBox="1">
            <a:spLocks noGrp="1"/>
          </p:cNvSpPr>
          <p:nvPr>
            <p:ph type="title"/>
          </p:nvPr>
        </p:nvSpPr>
        <p:spPr>
          <a:xfrm>
            <a:off x="609600" y="277814"/>
            <a:ext cx="10972800" cy="113982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4000"/>
              <a:buFont typeface="Trebuchet MS"/>
              <a:buNone/>
            </a:pPr>
            <a:r>
              <a:rPr lang="en-US" sz="4000"/>
              <a:t>What Happens When We Use Inline Keyword?</a:t>
            </a:r>
            <a:endParaRPr/>
          </a:p>
        </p:txBody>
      </p:sp>
      <p:sp>
        <p:nvSpPr>
          <p:cNvPr id="2664" name="Google Shape;2664;p296"/>
          <p:cNvSpPr txBox="1"/>
          <p:nvPr/>
        </p:nvSpPr>
        <p:spPr>
          <a:xfrm>
            <a:off x="7578725" y="1633539"/>
            <a:ext cx="1828800" cy="376237"/>
          </a:xfrm>
          <a:prstGeom prst="rect">
            <a:avLst/>
          </a:prstGeom>
          <a:solidFill>
            <a:schemeClr val="accent1"/>
          </a:solidFill>
          <a:ln w="9525" cap="flat" cmpd="sng">
            <a:solidFill>
              <a:srgbClr val="FFFF00"/>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5</a:t>
            </a:r>
            <a:endParaRPr/>
          </a:p>
        </p:txBody>
      </p:sp>
      <p:sp>
        <p:nvSpPr>
          <p:cNvPr id="2665" name="Google Shape;2665;p296"/>
          <p:cNvSpPr txBox="1"/>
          <p:nvPr/>
        </p:nvSpPr>
        <p:spPr>
          <a:xfrm>
            <a:off x="7146925" y="1635126"/>
            <a:ext cx="330200"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a:solidFill>
                  <a:schemeClr val="dk1"/>
                </a:solidFill>
                <a:latin typeface="Arial"/>
                <a:ea typeface="Arial"/>
                <a:cs typeface="Arial"/>
                <a:sym typeface="Arial"/>
              </a:rPr>
              <a:t>x</a:t>
            </a:r>
            <a:endParaRPr/>
          </a:p>
        </p:txBody>
      </p:sp>
      <p:sp>
        <p:nvSpPr>
          <p:cNvPr id="2666" name="Google Shape;2666;p296"/>
          <p:cNvSpPr txBox="1"/>
          <p:nvPr/>
        </p:nvSpPr>
        <p:spPr>
          <a:xfrm>
            <a:off x="7135814" y="4676776"/>
            <a:ext cx="2869500" cy="2031900"/>
          </a:xfrm>
          <a:prstGeom prst="rect">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int  main()</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x+=4;</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x++;</a:t>
            </a:r>
            <a:endParaRPr>
              <a:solidFill>
                <a:schemeClr val="dk1"/>
              </a:solidFill>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cout &lt;&lt; x &lt;&lt; endl;</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return 0;</a:t>
            </a:r>
            <a:endParaRPr sz="1800">
              <a:solidFill>
                <a:schemeClr val="dk1"/>
              </a:solidFill>
              <a:latin typeface="Times New Roman"/>
              <a:ea typeface="Times New Roman"/>
              <a:cs typeface="Times New Roman"/>
              <a:sym typeface="Times New Roman"/>
            </a:endParaRPr>
          </a:p>
          <a:p>
            <a:pPr marL="0" lvl="0" indent="0" algn="l" rtl="0">
              <a:spcBef>
                <a:spcPts val="0"/>
              </a:spcBef>
              <a:spcAft>
                <a:spcPts val="0"/>
              </a:spcAft>
              <a:buClr>
                <a:schemeClr val="dk1"/>
              </a:buClr>
              <a:buFont typeface="Arial"/>
              <a:buNone/>
            </a:pPr>
            <a:r>
              <a:rPr lang="en-US" sz="1800">
                <a:solidFill>
                  <a:schemeClr val="dk1"/>
                </a:solidFill>
                <a:latin typeface="Times New Roman"/>
                <a:ea typeface="Times New Roman"/>
                <a:cs typeface="Times New Roman"/>
                <a:sym typeface="Times New Roman"/>
              </a:rPr>
              <a:t>}     </a:t>
            </a:r>
            <a:endParaRPr sz="1800">
              <a:solidFill>
                <a:schemeClr val="dk1"/>
              </a:solidFill>
              <a:latin typeface="Times New Roman"/>
              <a:ea typeface="Times New Roman"/>
              <a:cs typeface="Times New Roman"/>
              <a:sym typeface="Times New Roman"/>
            </a:endParaRPr>
          </a:p>
        </p:txBody>
      </p:sp>
      <p:sp>
        <p:nvSpPr>
          <p:cNvPr id="2667" name="Google Shape;2667;p296"/>
          <p:cNvSpPr/>
          <p:nvPr/>
        </p:nvSpPr>
        <p:spPr>
          <a:xfrm>
            <a:off x="6648451" y="6233614"/>
            <a:ext cx="487500" cy="466800"/>
          </a:xfrm>
          <a:prstGeom prst="leftArrow">
            <a:avLst>
              <a:gd name="adj1" fmla="val 50000"/>
              <a:gd name="adj2" fmla="val 26105"/>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a:solidFill>
                  <a:schemeClr val="dk1"/>
                </a:solidFill>
                <a:latin typeface="Arial"/>
                <a:ea typeface="Arial"/>
                <a:cs typeface="Arial"/>
                <a:sym typeface="Arial"/>
              </a:rPr>
              <a:t>4</a:t>
            </a:r>
            <a:endParaRPr/>
          </a:p>
        </p:txBody>
      </p:sp>
      <p:sp>
        <p:nvSpPr>
          <p:cNvPr id="2668" name="Google Shape;2668;p296"/>
          <p:cNvSpPr txBox="1">
            <a:spLocks noGrp="1"/>
          </p:cNvSpPr>
          <p:nvPr>
            <p:ph type="body" idx="1"/>
          </p:nvPr>
        </p:nvSpPr>
        <p:spPr>
          <a:xfrm>
            <a:off x="609600" y="1337782"/>
            <a:ext cx="5846003" cy="4895850"/>
          </a:xfrm>
          <a:prstGeom prst="rect">
            <a:avLst/>
          </a:prstGeom>
          <a:noFill/>
          <a:ln>
            <a:noFill/>
          </a:ln>
        </p:spPr>
        <p:txBody>
          <a:bodyPr spcFirstLastPara="1" wrap="square" lIns="91425" tIns="45700" rIns="91425" bIns="45700" anchor="t" anchorCtr="0">
            <a:normAutofit fontScale="62500" lnSpcReduction="20000"/>
          </a:bodyPr>
          <a:lstStyle/>
          <a:p>
            <a:pPr marL="342900" lvl="0" indent="-342900" algn="l" rtl="0">
              <a:spcBef>
                <a:spcPts val="0"/>
              </a:spcBef>
              <a:spcAft>
                <a:spcPts val="0"/>
              </a:spcAft>
              <a:buSzPct val="80000"/>
              <a:buFont typeface="Noto Sans Symbols"/>
              <a:buNone/>
            </a:pPr>
            <a:r>
              <a:rPr lang="en-US" sz="2800">
                <a:latin typeface="Times New Roman"/>
                <a:ea typeface="Times New Roman"/>
                <a:cs typeface="Times New Roman"/>
                <a:sym typeface="Times New Roman"/>
              </a:rPr>
              <a:t>int x = 0;</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solidFill>
                  <a:srgbClr val="6C911C"/>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void f1() {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SzPct val="80000"/>
              <a:buFont typeface="Noto Sans Symbols"/>
              <a:buNone/>
            </a:pPr>
            <a:r>
              <a:rPr lang="en-US" sz="2800" i="1">
                <a:solidFill>
                  <a:srgbClr val="6C911C"/>
                </a:solidFill>
                <a:latin typeface="Times New Roman"/>
                <a:ea typeface="Times New Roman"/>
                <a:cs typeface="Times New Roman"/>
                <a:sym typeface="Times New Roman"/>
              </a:rPr>
              <a:t>inline</a:t>
            </a:r>
            <a:r>
              <a:rPr lang="en-US" sz="2800">
                <a:solidFill>
                  <a:srgbClr val="6C911C"/>
                </a:solidFill>
                <a:latin typeface="Times New Roman"/>
                <a:ea typeface="Times New Roman"/>
                <a:cs typeface="Times New Roman"/>
                <a:sym typeface="Times New Roman"/>
              </a:rPr>
              <a:t> </a:t>
            </a:r>
            <a:r>
              <a:rPr lang="en-US" sz="2800">
                <a:latin typeface="Times New Roman"/>
                <a:ea typeface="Times New Roman"/>
                <a:cs typeface="Times New Roman"/>
                <a:sym typeface="Times New Roman"/>
              </a:rPr>
              <a:t>void f2()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x+=4;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f1();</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int main()</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f2();</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   cout &lt;&lt; x &lt;&lt; endl;</a:t>
            </a:r>
            <a:endParaRPr/>
          </a:p>
          <a:p>
            <a:pPr marL="342900" lvl="0" indent="-342900" algn="l" rtl="0">
              <a:spcBef>
                <a:spcPts val="1000"/>
              </a:spcBef>
              <a:spcAft>
                <a:spcPts val="0"/>
              </a:spcAft>
              <a:buSzPct val="80000"/>
              <a:buNone/>
            </a:pPr>
            <a:r>
              <a:rPr lang="en-US" sz="2800">
                <a:latin typeface="Times New Roman"/>
                <a:ea typeface="Times New Roman"/>
                <a:cs typeface="Times New Roman"/>
                <a:sym typeface="Times New Roman"/>
              </a:rPr>
              <a:t>   return 0;</a:t>
            </a:r>
            <a:endParaRPr/>
          </a:p>
          <a:p>
            <a:pPr marL="342900" lvl="0" indent="-342900" algn="l" rtl="0">
              <a:spcBef>
                <a:spcPts val="1000"/>
              </a:spcBef>
              <a:spcAft>
                <a:spcPts val="0"/>
              </a:spcAft>
              <a:buSzPct val="80000"/>
              <a:buFont typeface="Noto Sans Symbols"/>
              <a:buNone/>
            </a:pPr>
            <a:r>
              <a:rPr lang="en-US" sz="2800">
                <a:latin typeface="Times New Roman"/>
                <a:ea typeface="Times New Roman"/>
                <a:cs typeface="Times New Roman"/>
                <a:sym typeface="Times New Roman"/>
              </a:rPr>
              <a:t>}</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672"/>
        <p:cNvGrpSpPr/>
        <p:nvPr/>
      </p:nvGrpSpPr>
      <p:grpSpPr>
        <a:xfrm>
          <a:off x="0" y="0"/>
          <a:ext cx="0" cy="0"/>
          <a:chOff x="0" y="0"/>
          <a:chExt cx="0" cy="0"/>
        </a:xfrm>
      </p:grpSpPr>
      <p:sp>
        <p:nvSpPr>
          <p:cNvPr id="2673" name="Google Shape;2673;p29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When to use</a:t>
            </a:r>
            <a:endParaRPr/>
          </a:p>
        </p:txBody>
      </p:sp>
      <p:sp>
        <p:nvSpPr>
          <p:cNvPr id="2674" name="Google Shape;2674;p297"/>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Function can be made as inline as per programmer need. Some useful recommendation are mentioned below</a:t>
            </a:r>
            <a:endParaRPr/>
          </a:p>
          <a:p>
            <a:pPr marL="800100" lvl="1" indent="-342900" algn="l" rtl="0">
              <a:spcBef>
                <a:spcPts val="1000"/>
              </a:spcBef>
              <a:spcAft>
                <a:spcPts val="0"/>
              </a:spcAft>
              <a:buSzPts val="1440"/>
              <a:buFont typeface="Trebuchet MS"/>
              <a:buAutoNum type="arabicPeriod"/>
            </a:pPr>
            <a:r>
              <a:rPr lang="en-US" sz="1800">
                <a:latin typeface="Times New Roman"/>
                <a:ea typeface="Times New Roman"/>
                <a:cs typeface="Times New Roman"/>
                <a:sym typeface="Times New Roman"/>
              </a:rPr>
              <a:t>Use inline function when performance is needed</a:t>
            </a:r>
            <a:endParaRPr/>
          </a:p>
          <a:p>
            <a:pPr marL="800100" lvl="1" indent="-342900" algn="l" rtl="0">
              <a:spcBef>
                <a:spcPts val="1000"/>
              </a:spcBef>
              <a:spcAft>
                <a:spcPts val="0"/>
              </a:spcAft>
              <a:buSzPts val="1440"/>
              <a:buFont typeface="Trebuchet MS"/>
              <a:buAutoNum type="arabicPeriod"/>
            </a:pPr>
            <a:r>
              <a:rPr lang="en-US" sz="1800">
                <a:latin typeface="Times New Roman"/>
                <a:ea typeface="Times New Roman"/>
                <a:cs typeface="Times New Roman"/>
                <a:sym typeface="Times New Roman"/>
              </a:rPr>
              <a:t>Prefer to use inline keyword outside the class with the function definition to hide implementation details</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678"/>
        <p:cNvGrpSpPr/>
        <p:nvPr/>
      </p:nvGrpSpPr>
      <p:grpSpPr>
        <a:xfrm>
          <a:off x="0" y="0"/>
          <a:ext cx="0" cy="0"/>
          <a:chOff x="0" y="0"/>
          <a:chExt cx="0" cy="0"/>
        </a:xfrm>
      </p:grpSpPr>
      <p:sp>
        <p:nvSpPr>
          <p:cNvPr id="2679" name="Google Shape;2679;p29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Advantages</a:t>
            </a:r>
            <a:endParaRPr/>
          </a:p>
        </p:txBody>
      </p:sp>
      <p:sp>
        <p:nvSpPr>
          <p:cNvPr id="2680" name="Google Shape;2680;p29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440"/>
              <a:buChar char="►"/>
            </a:pPr>
            <a:r>
              <a:rPr lang="en-US" b="0" i="0">
                <a:solidFill>
                  <a:srgbClr val="000000"/>
                </a:solidFill>
                <a:latin typeface="Times New Roman"/>
                <a:ea typeface="Times New Roman"/>
                <a:cs typeface="Times New Roman"/>
                <a:sym typeface="Times New Roman"/>
              </a:rPr>
              <a:t>Here the function call overhead does not occur.</a:t>
            </a:r>
            <a:endParaRPr/>
          </a:p>
          <a:p>
            <a:pPr marL="342900" lvl="0" indent="-342900" algn="just" rtl="0">
              <a:spcBef>
                <a:spcPts val="1000"/>
              </a:spcBef>
              <a:spcAft>
                <a:spcPts val="0"/>
              </a:spcAft>
              <a:buSzPts val="1440"/>
              <a:buChar char="►"/>
            </a:pPr>
            <a:r>
              <a:rPr lang="en-US" b="0" i="0">
                <a:solidFill>
                  <a:srgbClr val="000000"/>
                </a:solidFill>
                <a:latin typeface="Times New Roman"/>
                <a:ea typeface="Times New Roman"/>
                <a:cs typeface="Times New Roman"/>
                <a:sym typeface="Times New Roman"/>
              </a:rPr>
              <a:t>It saves the overhead of the push and pop variables on the stack, when the function is called.</a:t>
            </a:r>
            <a:endParaRPr/>
          </a:p>
          <a:p>
            <a:pPr marL="342900" lvl="0" indent="-342900" algn="just" rtl="0">
              <a:spcBef>
                <a:spcPts val="1000"/>
              </a:spcBef>
              <a:spcAft>
                <a:spcPts val="0"/>
              </a:spcAft>
              <a:buSzPts val="1440"/>
              <a:buChar char="►"/>
            </a:pPr>
            <a:r>
              <a:rPr lang="en-US" b="0" i="0">
                <a:solidFill>
                  <a:srgbClr val="000000"/>
                </a:solidFill>
                <a:latin typeface="Times New Roman"/>
                <a:ea typeface="Times New Roman"/>
                <a:cs typeface="Times New Roman"/>
                <a:sym typeface="Times New Roman"/>
              </a:rPr>
              <a:t>It saves the overhead of return call from a function.</a:t>
            </a:r>
            <a:endParaRPr/>
          </a:p>
          <a:p>
            <a:pPr marL="342900" lvl="0" indent="-342900" algn="just" rtl="0">
              <a:spcBef>
                <a:spcPts val="1000"/>
              </a:spcBef>
              <a:spcAft>
                <a:spcPts val="0"/>
              </a:spcAft>
              <a:buSzPts val="1440"/>
              <a:buChar char="►"/>
            </a:pPr>
            <a:r>
              <a:rPr lang="en-US" b="0" i="0">
                <a:solidFill>
                  <a:srgbClr val="000000"/>
                </a:solidFill>
                <a:latin typeface="Times New Roman"/>
                <a:ea typeface="Times New Roman"/>
                <a:cs typeface="Times New Roman"/>
                <a:sym typeface="Times New Roman"/>
              </a:rPr>
              <a:t>When one inline function is created, the compiler may perform context specific optimization on the body of the function. This kind of optimizations are not performed for normal functions.</a:t>
            </a:r>
            <a:endParaRPr/>
          </a:p>
          <a:p>
            <a:pPr marL="342900" lvl="0" indent="-342900" algn="just" rtl="0">
              <a:spcBef>
                <a:spcPts val="1000"/>
              </a:spcBef>
              <a:spcAft>
                <a:spcPts val="0"/>
              </a:spcAft>
              <a:buSzPts val="1440"/>
              <a:buChar char="►"/>
            </a:pPr>
            <a:r>
              <a:rPr lang="en-US" b="0" i="0">
                <a:solidFill>
                  <a:srgbClr val="000000"/>
                </a:solidFill>
                <a:latin typeface="Times New Roman"/>
                <a:ea typeface="Times New Roman"/>
                <a:cs typeface="Times New Roman"/>
                <a:sym typeface="Times New Roman"/>
              </a:rPr>
              <a:t>Using of small inline functions may be useful for embedded systems, because inline can yield less code than the function call preamble and return.</a:t>
            </a:r>
            <a:endParaRPr/>
          </a:p>
          <a:p>
            <a:pPr marL="0" lvl="0" indent="0" algn="l" rtl="0">
              <a:spcBef>
                <a:spcPts val="1000"/>
              </a:spcBef>
              <a:spcAft>
                <a:spcPts val="0"/>
              </a:spcAft>
              <a:buSzPts val="1440"/>
              <a:buNone/>
            </a:pPr>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29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Friend Function</a:t>
            </a:r>
            <a:endParaRPr/>
          </a:p>
        </p:txBody>
      </p:sp>
      <p:sp>
        <p:nvSpPr>
          <p:cNvPr id="2686" name="Google Shape;2686;p299"/>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b="0" i="0">
                <a:solidFill>
                  <a:schemeClr val="dk1"/>
                </a:solidFill>
                <a:latin typeface="Times New Roman"/>
                <a:ea typeface="Times New Roman"/>
                <a:cs typeface="Times New Roman"/>
                <a:sym typeface="Times New Roman"/>
              </a:rPr>
              <a:t>If a function is defined as a friend function in C++, then the protected and private data of a class can be accessed using the function</a:t>
            </a:r>
            <a:endParaRPr/>
          </a:p>
          <a:p>
            <a:pPr marL="342900" lvl="0" indent="-342900" algn="l" rtl="0">
              <a:spcBef>
                <a:spcPts val="1000"/>
              </a:spcBef>
              <a:spcAft>
                <a:spcPts val="0"/>
              </a:spcAft>
              <a:buSzPts val="1440"/>
              <a:buChar char="►"/>
            </a:pPr>
            <a:r>
              <a:rPr lang="en-US">
                <a:solidFill>
                  <a:schemeClr val="dk1"/>
                </a:solidFill>
                <a:latin typeface="Times New Roman"/>
                <a:ea typeface="Times New Roman"/>
                <a:cs typeface="Times New Roman"/>
                <a:sym typeface="Times New Roman"/>
              </a:rPr>
              <a:t>The functions that are declared with the keyword friend are known as friend function.</a:t>
            </a:r>
            <a:endParaRPr/>
          </a:p>
          <a:p>
            <a:pPr marL="342900" lvl="0" indent="-342900" algn="l" rtl="0">
              <a:spcBef>
                <a:spcPts val="1000"/>
              </a:spcBef>
              <a:spcAft>
                <a:spcPts val="0"/>
              </a:spcAft>
              <a:buSzPts val="1440"/>
              <a:buChar char="►"/>
            </a:pPr>
            <a:r>
              <a:rPr lang="en-US">
                <a:solidFill>
                  <a:schemeClr val="dk1"/>
                </a:solidFill>
                <a:latin typeface="Times New Roman"/>
                <a:ea typeface="Times New Roman"/>
                <a:cs typeface="Times New Roman"/>
                <a:sym typeface="Times New Roman"/>
              </a:rPr>
              <a:t>For accessing the data, the declaration of a friend function should be made inside the body of the class starting with keyword friend</a:t>
            </a:r>
            <a:endParaRPr>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690"/>
        <p:cNvGrpSpPr/>
        <p:nvPr/>
      </p:nvGrpSpPr>
      <p:grpSpPr>
        <a:xfrm>
          <a:off x="0" y="0"/>
          <a:ext cx="0" cy="0"/>
          <a:chOff x="0" y="0"/>
          <a:chExt cx="0" cy="0"/>
        </a:xfrm>
      </p:grpSpPr>
      <p:sp>
        <p:nvSpPr>
          <p:cNvPr id="2691" name="Google Shape;2691;p300"/>
          <p:cNvSpPr txBox="1">
            <a:spLocks noGrp="1"/>
          </p:cNvSpPr>
          <p:nvPr>
            <p:ph type="title"/>
          </p:nvPr>
        </p:nvSpPr>
        <p:spPr>
          <a:xfrm>
            <a:off x="677334" y="377687"/>
            <a:ext cx="8596668" cy="96299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Declaration of friend function</a:t>
            </a:r>
            <a:endParaRPr/>
          </a:p>
        </p:txBody>
      </p:sp>
      <p:sp>
        <p:nvSpPr>
          <p:cNvPr id="2692" name="Google Shape;2692;p300"/>
          <p:cNvSpPr txBox="1">
            <a:spLocks noGrp="1"/>
          </p:cNvSpPr>
          <p:nvPr>
            <p:ph type="body" idx="1"/>
          </p:nvPr>
        </p:nvSpPr>
        <p:spPr>
          <a:xfrm>
            <a:off x="677334" y="1311965"/>
            <a:ext cx="8596668" cy="534062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class className</a:t>
            </a:r>
            <a:endParaRPr>
              <a:latin typeface="Times New Roman"/>
              <a:ea typeface="Times New Roman"/>
              <a:cs typeface="Times New Roman"/>
              <a:sym typeface="Times New Roman"/>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 ..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friend return_type functionName(argument/s);</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 ..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return_type functionName(argument/s)</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 ..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 Private and protected data of className can be accessed from</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 this function because it is a friend function of className.</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 ..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2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Features of Object Oriented Programming</a:t>
            </a:r>
            <a:endParaRPr/>
          </a:p>
        </p:txBody>
      </p:sp>
      <p:sp>
        <p:nvSpPr>
          <p:cNvPr id="607" name="Google Shape;607;p2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SzPts val="1600"/>
              <a:buFont typeface="Trebuchet MS"/>
              <a:buAutoNum type="arabicPeriod"/>
            </a:pPr>
            <a:r>
              <a:rPr lang="en-US" sz="2000">
                <a:latin typeface="Times New Roman"/>
                <a:ea typeface="Times New Roman"/>
                <a:cs typeface="Times New Roman"/>
                <a:sym typeface="Times New Roman"/>
              </a:rPr>
              <a:t>Emphasis is on data rather than procedure. </a:t>
            </a:r>
            <a:endParaRPr/>
          </a:p>
          <a:p>
            <a:pPr marL="514350" lvl="0" indent="-514350" algn="l" rtl="0">
              <a:spcBef>
                <a:spcPts val="1000"/>
              </a:spcBef>
              <a:spcAft>
                <a:spcPts val="0"/>
              </a:spcAft>
              <a:buSzPts val="1600"/>
              <a:buFont typeface="Trebuchet MS"/>
              <a:buAutoNum type="arabicPeriod"/>
            </a:pPr>
            <a:r>
              <a:rPr lang="en-US" sz="2000">
                <a:latin typeface="Times New Roman"/>
                <a:ea typeface="Times New Roman"/>
                <a:cs typeface="Times New Roman"/>
                <a:sym typeface="Times New Roman"/>
              </a:rPr>
              <a:t>Programs are divided into what are known as objects. </a:t>
            </a:r>
            <a:endParaRPr/>
          </a:p>
          <a:p>
            <a:pPr marL="514350" lvl="0" indent="-514350" algn="l" rtl="0">
              <a:spcBef>
                <a:spcPts val="1000"/>
              </a:spcBef>
              <a:spcAft>
                <a:spcPts val="0"/>
              </a:spcAft>
              <a:buSzPts val="1600"/>
              <a:buFont typeface="Trebuchet MS"/>
              <a:buAutoNum type="arabicPeriod"/>
            </a:pPr>
            <a:r>
              <a:rPr lang="en-US" sz="2000">
                <a:latin typeface="Times New Roman"/>
                <a:ea typeface="Times New Roman"/>
                <a:cs typeface="Times New Roman"/>
                <a:sym typeface="Times New Roman"/>
              </a:rPr>
              <a:t>Data structures are designed such that they characterize the objects. </a:t>
            </a:r>
            <a:endParaRPr/>
          </a:p>
          <a:p>
            <a:pPr marL="514350" lvl="0" indent="-514350" algn="l" rtl="0">
              <a:spcBef>
                <a:spcPts val="1000"/>
              </a:spcBef>
              <a:spcAft>
                <a:spcPts val="0"/>
              </a:spcAft>
              <a:buSzPts val="1600"/>
              <a:buFont typeface="Trebuchet MS"/>
              <a:buAutoNum type="arabicPeriod"/>
            </a:pPr>
            <a:r>
              <a:rPr lang="en-US" sz="2000">
                <a:latin typeface="Times New Roman"/>
                <a:ea typeface="Times New Roman"/>
                <a:cs typeface="Times New Roman"/>
                <a:sym typeface="Times New Roman"/>
              </a:rPr>
              <a:t>Functions that operate on the data of an object are ties together in the data structure. </a:t>
            </a:r>
            <a:endParaRPr/>
          </a:p>
          <a:p>
            <a:pPr marL="514350" lvl="0" indent="-514350" algn="l" rtl="0">
              <a:spcBef>
                <a:spcPts val="1000"/>
              </a:spcBef>
              <a:spcAft>
                <a:spcPts val="0"/>
              </a:spcAft>
              <a:buSzPts val="1600"/>
              <a:buFont typeface="Trebuchet MS"/>
              <a:buAutoNum type="arabicPeriod"/>
            </a:pPr>
            <a:r>
              <a:rPr lang="en-US" sz="2000">
                <a:latin typeface="Times New Roman"/>
                <a:ea typeface="Times New Roman"/>
                <a:cs typeface="Times New Roman"/>
                <a:sym typeface="Times New Roman"/>
              </a:rPr>
              <a:t>Data is hidden and cannot be accessed by external function. </a:t>
            </a:r>
            <a:endParaRPr/>
          </a:p>
          <a:p>
            <a:pPr marL="514350" lvl="0" indent="-514350" algn="l" rtl="0">
              <a:spcBef>
                <a:spcPts val="1000"/>
              </a:spcBef>
              <a:spcAft>
                <a:spcPts val="0"/>
              </a:spcAft>
              <a:buSzPts val="1600"/>
              <a:buFont typeface="Trebuchet MS"/>
              <a:buAutoNum type="arabicPeriod"/>
            </a:pPr>
            <a:r>
              <a:rPr lang="en-US" sz="2000">
                <a:latin typeface="Times New Roman"/>
                <a:ea typeface="Times New Roman"/>
                <a:cs typeface="Times New Roman"/>
                <a:sym typeface="Times New Roman"/>
              </a:rPr>
              <a:t>Objects may communicate with each other through function. </a:t>
            </a:r>
            <a:endParaRPr/>
          </a:p>
          <a:p>
            <a:pPr marL="514350" lvl="0" indent="-514350" algn="l" rtl="0">
              <a:spcBef>
                <a:spcPts val="1000"/>
              </a:spcBef>
              <a:spcAft>
                <a:spcPts val="0"/>
              </a:spcAft>
              <a:buSzPts val="1600"/>
              <a:buFont typeface="Trebuchet MS"/>
              <a:buAutoNum type="arabicPeriod"/>
            </a:pPr>
            <a:r>
              <a:rPr lang="en-US" sz="2000">
                <a:latin typeface="Times New Roman"/>
                <a:ea typeface="Times New Roman"/>
                <a:cs typeface="Times New Roman"/>
                <a:sym typeface="Times New Roman"/>
              </a:rPr>
              <a:t>New data and functions can be easily added whenever necessary. </a:t>
            </a:r>
            <a:endParaRPr/>
          </a:p>
          <a:p>
            <a:pPr marL="514350" lvl="0" indent="-514350" algn="l" rtl="0">
              <a:spcBef>
                <a:spcPts val="1000"/>
              </a:spcBef>
              <a:spcAft>
                <a:spcPts val="0"/>
              </a:spcAft>
              <a:buSzPts val="1600"/>
              <a:buFont typeface="Trebuchet MS"/>
              <a:buAutoNum type="arabicPeriod"/>
            </a:pPr>
            <a:r>
              <a:rPr lang="en-US" sz="2000">
                <a:latin typeface="Times New Roman"/>
                <a:ea typeface="Times New Roman"/>
                <a:cs typeface="Times New Roman"/>
                <a:sym typeface="Times New Roman"/>
              </a:rPr>
              <a:t>Follows bottom up approach in program design. </a:t>
            </a:r>
            <a:endParaRPr/>
          </a:p>
          <a:p>
            <a:pPr marL="342900" lvl="0" indent="-251459" algn="l" rtl="0">
              <a:spcBef>
                <a:spcPts val="1000"/>
              </a:spcBef>
              <a:spcAft>
                <a:spcPts val="0"/>
              </a:spcAft>
              <a:buSzPts val="1440"/>
              <a:buNone/>
            </a:pPr>
            <a:endParaRPr/>
          </a:p>
        </p:txBody>
      </p:sp>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696"/>
        <p:cNvGrpSpPr/>
        <p:nvPr/>
      </p:nvGrpSpPr>
      <p:grpSpPr>
        <a:xfrm>
          <a:off x="0" y="0"/>
          <a:ext cx="0" cy="0"/>
          <a:chOff x="0" y="0"/>
          <a:chExt cx="0" cy="0"/>
        </a:xfrm>
      </p:grpSpPr>
      <p:sp>
        <p:nvSpPr>
          <p:cNvPr id="2697" name="Google Shape;2697;p30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Special Characteristics of Friendly Functions</a:t>
            </a:r>
            <a:endParaRPr/>
          </a:p>
        </p:txBody>
      </p:sp>
      <p:sp>
        <p:nvSpPr>
          <p:cNvPr id="2698" name="Google Shape;2698;p301"/>
          <p:cNvSpPr txBox="1">
            <a:spLocks noGrp="1"/>
          </p:cNvSpPr>
          <p:nvPr>
            <p:ph type="body" idx="1"/>
          </p:nvPr>
        </p:nvSpPr>
        <p:spPr>
          <a:xfrm>
            <a:off x="677334" y="2337281"/>
            <a:ext cx="8596668" cy="3911119"/>
          </a:xfrm>
          <a:prstGeom prst="rect">
            <a:avLst/>
          </a:prstGeom>
          <a:noFill/>
          <a:ln>
            <a:noFill/>
          </a:ln>
        </p:spPr>
        <p:txBody>
          <a:bodyPr spcFirstLastPara="1" wrap="square" lIns="91425" tIns="45700" rIns="91425" bIns="45700" anchor="t" anchorCtr="0">
            <a:normAutofit/>
          </a:bodyPr>
          <a:lstStyle/>
          <a:p>
            <a:pPr marL="457200" lvl="0" indent="-457200" algn="l" rtl="0">
              <a:lnSpc>
                <a:spcPct val="90000"/>
              </a:lnSpc>
              <a:spcBef>
                <a:spcPts val="0"/>
              </a:spcBef>
              <a:spcAft>
                <a:spcPts val="0"/>
              </a:spcAft>
              <a:buSzPts val="1440"/>
              <a:buChar char="►"/>
            </a:pPr>
            <a:r>
              <a:rPr lang="en-US">
                <a:solidFill>
                  <a:schemeClr val="dk1"/>
                </a:solidFill>
                <a:latin typeface="Times New Roman"/>
                <a:ea typeface="Times New Roman"/>
                <a:cs typeface="Times New Roman"/>
                <a:sym typeface="Times New Roman"/>
              </a:rPr>
              <a:t>It is not in the scope of the class to which it has been declared as friend.</a:t>
            </a:r>
            <a:endParaRPr/>
          </a:p>
          <a:p>
            <a:pPr marL="457200" lvl="0" indent="-457200" algn="l" rtl="0">
              <a:lnSpc>
                <a:spcPct val="90000"/>
              </a:lnSpc>
              <a:spcBef>
                <a:spcPts val="1000"/>
              </a:spcBef>
              <a:spcAft>
                <a:spcPts val="0"/>
              </a:spcAft>
              <a:buSzPts val="1440"/>
              <a:buChar char="►"/>
            </a:pPr>
            <a:r>
              <a:rPr lang="en-US">
                <a:solidFill>
                  <a:schemeClr val="dk1"/>
                </a:solidFill>
                <a:latin typeface="Times New Roman"/>
                <a:ea typeface="Times New Roman"/>
                <a:cs typeface="Times New Roman"/>
                <a:sym typeface="Times New Roman"/>
              </a:rPr>
              <a:t>Since it is not in the scope of the class, it cannot be called using the object of the class.</a:t>
            </a:r>
            <a:endParaRPr/>
          </a:p>
          <a:p>
            <a:pPr marL="457200" lvl="0" indent="-457200" algn="l" rtl="0">
              <a:lnSpc>
                <a:spcPct val="90000"/>
              </a:lnSpc>
              <a:spcBef>
                <a:spcPts val="1000"/>
              </a:spcBef>
              <a:spcAft>
                <a:spcPts val="0"/>
              </a:spcAft>
              <a:buSzPts val="1440"/>
              <a:buChar char="►"/>
            </a:pPr>
            <a:r>
              <a:rPr lang="en-US">
                <a:solidFill>
                  <a:schemeClr val="dk1"/>
                </a:solidFill>
                <a:latin typeface="Times New Roman"/>
                <a:ea typeface="Times New Roman"/>
                <a:cs typeface="Times New Roman"/>
                <a:sym typeface="Times New Roman"/>
              </a:rPr>
              <a:t>It can be invoked  like a normal function without the help of any object.</a:t>
            </a:r>
            <a:endParaRPr/>
          </a:p>
          <a:p>
            <a:pPr marL="457200" lvl="0" indent="-457200" algn="l" rtl="0">
              <a:spcBef>
                <a:spcPts val="1000"/>
              </a:spcBef>
              <a:spcAft>
                <a:spcPts val="0"/>
              </a:spcAft>
              <a:buSzPts val="1440"/>
              <a:buChar char="►"/>
            </a:pPr>
            <a:r>
              <a:rPr lang="en-US">
                <a:solidFill>
                  <a:schemeClr val="dk1"/>
                </a:solidFill>
                <a:latin typeface="Times New Roman"/>
                <a:ea typeface="Times New Roman"/>
                <a:cs typeface="Times New Roman"/>
                <a:sym typeface="Times New Roman"/>
              </a:rPr>
              <a:t>Unlike member functions, it cannot access the member names directly and has to use an object name and dot membership operator with each member name.</a:t>
            </a:r>
            <a:endParaRPr/>
          </a:p>
          <a:p>
            <a:pPr marL="457200" lvl="0" indent="-457200" algn="l" rtl="0">
              <a:spcBef>
                <a:spcPts val="1000"/>
              </a:spcBef>
              <a:spcAft>
                <a:spcPts val="0"/>
              </a:spcAft>
              <a:buSzPts val="1440"/>
              <a:buChar char="►"/>
            </a:pPr>
            <a:r>
              <a:rPr lang="en-US">
                <a:solidFill>
                  <a:schemeClr val="dk1"/>
                </a:solidFill>
                <a:latin typeface="Times New Roman"/>
                <a:ea typeface="Times New Roman"/>
                <a:cs typeface="Times New Roman"/>
                <a:sym typeface="Times New Roman"/>
              </a:rPr>
              <a:t>It can be declared either in the public or private part of a class without affecting its meaning.</a:t>
            </a:r>
            <a:endParaRPr/>
          </a:p>
          <a:p>
            <a:pPr marL="457200" lvl="0" indent="-457200" algn="l" rtl="0">
              <a:spcBef>
                <a:spcPts val="1000"/>
              </a:spcBef>
              <a:spcAft>
                <a:spcPts val="0"/>
              </a:spcAft>
              <a:buSzPts val="1440"/>
              <a:buChar char="►"/>
            </a:pPr>
            <a:r>
              <a:rPr lang="en-US">
                <a:solidFill>
                  <a:schemeClr val="dk1"/>
                </a:solidFill>
                <a:latin typeface="Times New Roman"/>
                <a:ea typeface="Times New Roman"/>
                <a:cs typeface="Times New Roman"/>
                <a:sym typeface="Times New Roman"/>
              </a:rPr>
              <a:t>Usually, it has objects as arguments.</a:t>
            </a:r>
            <a:endParaRPr/>
          </a:p>
          <a:p>
            <a:pPr marL="457200" lvl="0" indent="-365760" algn="l" rtl="0">
              <a:lnSpc>
                <a:spcPct val="90000"/>
              </a:lnSpc>
              <a:spcBef>
                <a:spcPts val="1000"/>
              </a:spcBef>
              <a:spcAft>
                <a:spcPts val="0"/>
              </a:spcAft>
              <a:buSzPts val="1440"/>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8">
                                            <p:txEl>
                                              <p:pRg st="0" end="0"/>
                                            </p:txEl>
                                          </p:spTgt>
                                        </p:tgtEl>
                                        <p:attrNameLst>
                                          <p:attrName>style.visibility</p:attrName>
                                        </p:attrNameLst>
                                      </p:cBhvr>
                                      <p:to>
                                        <p:strVal val="visible"/>
                                      </p:to>
                                    </p:set>
                                    <p:animEffect transition="in" filter="fade">
                                      <p:cBhvr>
                                        <p:cTn id="7" dur="500"/>
                                        <p:tgtEl>
                                          <p:spTgt spid="26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98">
                                            <p:txEl>
                                              <p:pRg st="1" end="1"/>
                                            </p:txEl>
                                          </p:spTgt>
                                        </p:tgtEl>
                                        <p:attrNameLst>
                                          <p:attrName>style.visibility</p:attrName>
                                        </p:attrNameLst>
                                      </p:cBhvr>
                                      <p:to>
                                        <p:strVal val="visible"/>
                                      </p:to>
                                    </p:set>
                                    <p:animEffect transition="in" filter="fade">
                                      <p:cBhvr>
                                        <p:cTn id="12" dur="500"/>
                                        <p:tgtEl>
                                          <p:spTgt spid="269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98">
                                            <p:txEl>
                                              <p:pRg st="2" end="2"/>
                                            </p:txEl>
                                          </p:spTgt>
                                        </p:tgtEl>
                                        <p:attrNameLst>
                                          <p:attrName>style.visibility</p:attrName>
                                        </p:attrNameLst>
                                      </p:cBhvr>
                                      <p:to>
                                        <p:strVal val="visible"/>
                                      </p:to>
                                    </p:set>
                                    <p:animEffect transition="in" filter="fade">
                                      <p:cBhvr>
                                        <p:cTn id="17" dur="500"/>
                                        <p:tgtEl>
                                          <p:spTgt spid="269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98">
                                            <p:txEl>
                                              <p:pRg st="3" end="3"/>
                                            </p:txEl>
                                          </p:spTgt>
                                        </p:tgtEl>
                                        <p:attrNameLst>
                                          <p:attrName>style.visibility</p:attrName>
                                        </p:attrNameLst>
                                      </p:cBhvr>
                                      <p:to>
                                        <p:strVal val="visible"/>
                                      </p:to>
                                    </p:set>
                                    <p:animEffect transition="in" filter="fade">
                                      <p:cBhvr>
                                        <p:cTn id="22" dur="500"/>
                                        <p:tgtEl>
                                          <p:spTgt spid="269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98">
                                            <p:txEl>
                                              <p:pRg st="4" end="4"/>
                                            </p:txEl>
                                          </p:spTgt>
                                        </p:tgtEl>
                                        <p:attrNameLst>
                                          <p:attrName>style.visibility</p:attrName>
                                        </p:attrNameLst>
                                      </p:cBhvr>
                                      <p:to>
                                        <p:strVal val="visible"/>
                                      </p:to>
                                    </p:set>
                                    <p:animEffect transition="in" filter="fade">
                                      <p:cBhvr>
                                        <p:cTn id="27" dur="500"/>
                                        <p:tgtEl>
                                          <p:spTgt spid="269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98">
                                            <p:txEl>
                                              <p:pRg st="5" end="5"/>
                                            </p:txEl>
                                          </p:spTgt>
                                        </p:tgtEl>
                                        <p:attrNameLst>
                                          <p:attrName>style.visibility</p:attrName>
                                        </p:attrNameLst>
                                      </p:cBhvr>
                                      <p:to>
                                        <p:strVal val="visible"/>
                                      </p:to>
                                    </p:set>
                                    <p:animEffect transition="in" filter="fade">
                                      <p:cBhvr>
                                        <p:cTn id="32" dur="500"/>
                                        <p:tgtEl>
                                          <p:spTgt spid="269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698">
                                            <p:txEl>
                                              <p:pRg st="6" end="6"/>
                                            </p:txEl>
                                          </p:spTgt>
                                        </p:tgtEl>
                                        <p:attrNameLst>
                                          <p:attrName>style.visibility</p:attrName>
                                        </p:attrNameLst>
                                      </p:cBhvr>
                                      <p:to>
                                        <p:strVal val="visible"/>
                                      </p:to>
                                    </p:set>
                                    <p:animEffect transition="in" filter="fade">
                                      <p:cBhvr>
                                        <p:cTn id="37" dur="500"/>
                                        <p:tgtEl>
                                          <p:spTgt spid="269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702"/>
        <p:cNvGrpSpPr/>
        <p:nvPr/>
      </p:nvGrpSpPr>
      <p:grpSpPr>
        <a:xfrm>
          <a:off x="0" y="0"/>
          <a:ext cx="0" cy="0"/>
          <a:chOff x="0" y="0"/>
          <a:chExt cx="0" cy="0"/>
        </a:xfrm>
      </p:grpSpPr>
      <p:sp>
        <p:nvSpPr>
          <p:cNvPr id="2703" name="Google Shape;2703;p302"/>
          <p:cNvSpPr txBox="1">
            <a:spLocks noGrp="1"/>
          </p:cNvSpPr>
          <p:nvPr>
            <p:ph type="title"/>
          </p:nvPr>
        </p:nvSpPr>
        <p:spPr>
          <a:xfrm>
            <a:off x="664082" y="384313"/>
            <a:ext cx="8596668" cy="8083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Program</a:t>
            </a:r>
            <a:endParaRPr/>
          </a:p>
        </p:txBody>
      </p:sp>
      <p:sp>
        <p:nvSpPr>
          <p:cNvPr id="2704" name="Google Shape;2704;p302"/>
          <p:cNvSpPr txBox="1">
            <a:spLocks noGrp="1"/>
          </p:cNvSpPr>
          <p:nvPr>
            <p:ph type="body" idx="1"/>
          </p:nvPr>
        </p:nvSpPr>
        <p:spPr>
          <a:xfrm>
            <a:off x="677334" y="1417983"/>
            <a:ext cx="8596668" cy="522135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80"/>
              <a:buNone/>
            </a:pPr>
            <a:r>
              <a:rPr lang="en-US" sz="1600">
                <a:latin typeface="Times New Roman"/>
                <a:ea typeface="Times New Roman"/>
                <a:cs typeface="Times New Roman"/>
                <a:sym typeface="Times New Roman"/>
              </a:rPr>
              <a:t>class Temp </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int celsius;</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public:</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Temp()</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celsius = 0;</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friend int temp( Temp );   // declaring friend function</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int temp( Temp t )     // friend function definition</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t.celsius = 15;</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return t.celsius;</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int main()</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Temp tm;</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cout &lt;&lt; "Temperature in celsius : " &lt;&lt; temp( tm ) &lt;&lt; endl;</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	return 0;</a:t>
            </a:r>
            <a:endParaRPr/>
          </a:p>
          <a:p>
            <a:pPr marL="0" lvl="0" indent="0" algn="l" rtl="0">
              <a:spcBef>
                <a:spcPts val="0"/>
              </a:spcBef>
              <a:spcAft>
                <a:spcPts val="0"/>
              </a:spcAft>
              <a:buSzPts val="1280"/>
              <a:buNone/>
            </a:pPr>
            <a:r>
              <a:rPr lang="en-US" sz="1600">
                <a:latin typeface="Times New Roman"/>
                <a:ea typeface="Times New Roman"/>
                <a:cs typeface="Times New Roman"/>
                <a:sym typeface="Times New Roman"/>
              </a:rPr>
              <a:t>}</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708"/>
        <p:cNvGrpSpPr/>
        <p:nvPr/>
      </p:nvGrpSpPr>
      <p:grpSpPr>
        <a:xfrm>
          <a:off x="0" y="0"/>
          <a:ext cx="0" cy="0"/>
          <a:chOff x="0" y="0"/>
          <a:chExt cx="0" cy="0"/>
        </a:xfrm>
      </p:grpSpPr>
      <p:sp>
        <p:nvSpPr>
          <p:cNvPr id="2709" name="Google Shape;2709;p303"/>
          <p:cNvSpPr txBox="1">
            <a:spLocks noGrp="1"/>
          </p:cNvSpPr>
          <p:nvPr>
            <p:ph type="title"/>
          </p:nvPr>
        </p:nvSpPr>
        <p:spPr>
          <a:xfrm>
            <a:off x="677334" y="816638"/>
            <a:ext cx="8596668" cy="993913"/>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imes New Roman"/>
              <a:buNone/>
            </a:pPr>
            <a:r>
              <a:rPr lang="en-US">
                <a:latin typeface="Times New Roman"/>
                <a:ea typeface="Times New Roman"/>
                <a:cs typeface="Times New Roman"/>
                <a:sym typeface="Times New Roman"/>
              </a:rPr>
              <a:t>Separating interface from implementation</a:t>
            </a:r>
            <a:br>
              <a:rPr lang="en-US">
                <a:latin typeface="Times New Roman"/>
                <a:ea typeface="Times New Roman"/>
                <a:cs typeface="Times New Roman"/>
                <a:sym typeface="Times New Roman"/>
              </a:rPr>
            </a:br>
            <a:endParaRPr/>
          </a:p>
        </p:txBody>
      </p:sp>
      <p:sp>
        <p:nvSpPr>
          <p:cNvPr id="2710" name="Google Shape;2710;p303"/>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Class declaration is the abstract definition of the interface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The function include the details of implementation</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is the usual C++ practice to separate the interface from the implementation by placing them in separate files</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The class declaration goes in a header file with a </a:t>
            </a:r>
            <a:r>
              <a:rPr lang="en-US">
                <a:solidFill>
                  <a:srgbClr val="FF0000"/>
                </a:solidFill>
                <a:latin typeface="Times New Roman"/>
                <a:ea typeface="Times New Roman"/>
                <a:cs typeface="Times New Roman"/>
                <a:sym typeface="Times New Roman"/>
              </a:rPr>
              <a:t>“.h” </a:t>
            </a:r>
            <a:r>
              <a:rPr lang="en-US">
                <a:latin typeface="Times New Roman"/>
                <a:ea typeface="Times New Roman"/>
                <a:cs typeface="Times New Roman"/>
                <a:sym typeface="Times New Roman"/>
              </a:rPr>
              <a:t>extension whereas the implementation goes in the </a:t>
            </a:r>
            <a:r>
              <a:rPr lang="en-US">
                <a:solidFill>
                  <a:srgbClr val="FF0000"/>
                </a:solidFill>
                <a:latin typeface="Times New Roman"/>
                <a:ea typeface="Times New Roman"/>
                <a:cs typeface="Times New Roman"/>
                <a:sym typeface="Times New Roman"/>
              </a:rPr>
              <a:t>“.cpp”  </a:t>
            </a:r>
            <a:r>
              <a:rPr lang="en-US">
                <a:latin typeface="Times New Roman"/>
                <a:ea typeface="Times New Roman"/>
                <a:cs typeface="Times New Roman"/>
                <a:sym typeface="Times New Roman"/>
              </a:rPr>
              <a:t>file which must include the user defined header file</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304"/>
          <p:cNvSpPr txBox="1">
            <a:spLocks noGrp="1"/>
          </p:cNvSpPr>
          <p:nvPr>
            <p:ph type="title"/>
          </p:nvPr>
        </p:nvSpPr>
        <p:spPr>
          <a:xfrm>
            <a:off x="677334" y="139148"/>
            <a:ext cx="9659363" cy="795130"/>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a:t>GradeBook class definition containing function prototypes that specify the interface of the class</a:t>
            </a:r>
            <a:endParaRPr/>
          </a:p>
        </p:txBody>
      </p:sp>
      <p:sp>
        <p:nvSpPr>
          <p:cNvPr id="2716" name="Google Shape;2716;p304"/>
          <p:cNvSpPr txBox="1">
            <a:spLocks noGrp="1"/>
          </p:cNvSpPr>
          <p:nvPr>
            <p:ph type="body" idx="1"/>
          </p:nvPr>
        </p:nvSpPr>
        <p:spPr>
          <a:xfrm>
            <a:off x="677334" y="1338470"/>
            <a:ext cx="8596668" cy="5141843"/>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280"/>
              <a:buNone/>
            </a:pPr>
            <a:r>
              <a:rPr lang="en-US" sz="1600">
                <a:latin typeface="Times New Roman"/>
                <a:ea typeface="Times New Roman"/>
                <a:cs typeface="Times New Roman"/>
                <a:sym typeface="Times New Roman"/>
              </a:rPr>
              <a:t>//GradeBook.h</a:t>
            </a:r>
            <a:endParaRPr sz="1600">
              <a:latin typeface="Times New Roman"/>
              <a:ea typeface="Times New Roman"/>
              <a:cs typeface="Times New Roman"/>
              <a:sym typeface="Times New Roman"/>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#include &lt;string.h&gt;  // class GradeBook uses C++ standard string class</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#include&lt;iostream&gt;</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using namespace std; </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 GradeBook class definition</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class GradeBook{</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	public:</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		GradeBook( string ); // constructor that initializes courseName </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		void setCourseName( string ); // function that sets the course name</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		string getCourseName(); // function that gets the course name </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		void displayMessage(); // function that displays a welcome message </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	private:</a:t>
            </a:r>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		string courseName; // course name for this GradeBook</a:t>
            </a:r>
            <a:endParaRPr sz="1600">
              <a:latin typeface="Times New Roman"/>
              <a:ea typeface="Times New Roman"/>
              <a:cs typeface="Times New Roman"/>
              <a:sym typeface="Times New Roman"/>
            </a:endParaRPr>
          </a:p>
          <a:p>
            <a:pPr marL="0" lvl="0" indent="0" algn="l" rtl="0">
              <a:spcBef>
                <a:spcPts val="1000"/>
              </a:spcBef>
              <a:spcAft>
                <a:spcPts val="0"/>
              </a:spcAft>
              <a:buSzPts val="1280"/>
              <a:buNone/>
            </a:pPr>
            <a:r>
              <a:rPr lang="en-US" sz="1600">
                <a:latin typeface="Times New Roman"/>
                <a:ea typeface="Times New Roman"/>
                <a:cs typeface="Times New Roman"/>
                <a:sym typeface="Times New Roman"/>
              </a:rPr>
              <a:t>};</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720"/>
        <p:cNvGrpSpPr/>
        <p:nvPr/>
      </p:nvGrpSpPr>
      <p:grpSpPr>
        <a:xfrm>
          <a:off x="0" y="0"/>
          <a:ext cx="0" cy="0"/>
          <a:chOff x="0" y="0"/>
          <a:chExt cx="0" cy="0"/>
        </a:xfrm>
      </p:grpSpPr>
      <p:sp>
        <p:nvSpPr>
          <p:cNvPr id="2721" name="Google Shape;2721;p305"/>
          <p:cNvSpPr txBox="1">
            <a:spLocks noGrp="1"/>
          </p:cNvSpPr>
          <p:nvPr>
            <p:ph type="title"/>
          </p:nvPr>
        </p:nvSpPr>
        <p:spPr>
          <a:xfrm>
            <a:off x="677333" y="156238"/>
            <a:ext cx="9301554" cy="859762"/>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a:t>GradeBook member-function definitions represent the implementation of class GradeBook</a:t>
            </a:r>
            <a:endParaRPr/>
          </a:p>
        </p:txBody>
      </p:sp>
      <p:sp>
        <p:nvSpPr>
          <p:cNvPr id="2722" name="Google Shape;2722;p305"/>
          <p:cNvSpPr txBox="1">
            <a:spLocks noGrp="1"/>
          </p:cNvSpPr>
          <p:nvPr>
            <p:ph type="body" idx="1"/>
          </p:nvPr>
        </p:nvSpPr>
        <p:spPr>
          <a:xfrm>
            <a:off x="677333" y="1232452"/>
            <a:ext cx="8596668" cy="5625547"/>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0"/>
              </a:spcBef>
              <a:spcAft>
                <a:spcPts val="0"/>
              </a:spcAft>
              <a:buSzPts val="1120"/>
              <a:buNone/>
            </a:pPr>
            <a:r>
              <a:rPr lang="en-US" sz="1400">
                <a:latin typeface="Times New Roman"/>
                <a:ea typeface="Times New Roman"/>
                <a:cs typeface="Times New Roman"/>
                <a:sym typeface="Times New Roman"/>
              </a:rPr>
              <a:t>// GradeBook.cpp</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#include &lt;iostream&gt;</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#include "GradeBook.h"</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GradeBook::GradeBook( string name ){</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	setCourseName( name ); // call set function to initialize courseName</a:t>
            </a:r>
            <a:endParaRPr sz="1400">
              <a:latin typeface="Times New Roman"/>
              <a:ea typeface="Times New Roman"/>
              <a:cs typeface="Times New Roman"/>
              <a:sym typeface="Times New Roman"/>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 </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 function to set the course name</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void GradeBook::setCourseName( string name ){</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	courseName = name; // store the course name in the object</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 </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string GradeBook::getCourseName(){</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	return courseName; // return object's courseName</a:t>
            </a:r>
            <a:endParaRPr sz="1400">
              <a:latin typeface="Times New Roman"/>
              <a:ea typeface="Times New Roman"/>
              <a:cs typeface="Times New Roman"/>
              <a:sym typeface="Times New Roman"/>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 </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void GradeBook::displayMessage(){</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 call getCourseName to get the courseName</a:t>
            </a:r>
            <a:endParaRPr sz="1400">
              <a:latin typeface="Times New Roman"/>
              <a:ea typeface="Times New Roman"/>
              <a:cs typeface="Times New Roman"/>
              <a:sym typeface="Times New Roman"/>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	cout &lt;&lt; "Welcome to the grade book for" &lt;&lt; getCourseName()&lt;&lt; "!" &lt;&lt; endl;</a:t>
            </a:r>
            <a:endParaRPr/>
          </a:p>
          <a:p>
            <a:pPr marL="0" lvl="0" indent="0" algn="l" rtl="0">
              <a:lnSpc>
                <a:spcPct val="107000"/>
              </a:lnSpc>
              <a:spcBef>
                <a:spcPts val="800"/>
              </a:spcBef>
              <a:spcAft>
                <a:spcPts val="0"/>
              </a:spcAft>
              <a:buSzPts val="1120"/>
              <a:buNone/>
            </a:pPr>
            <a:r>
              <a:rPr lang="en-US" sz="1400">
                <a:latin typeface="Times New Roman"/>
                <a:ea typeface="Times New Roman"/>
                <a:cs typeface="Times New Roman"/>
                <a:sym typeface="Times New Roman"/>
              </a:rPr>
              <a:t>}</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726"/>
        <p:cNvGrpSpPr/>
        <p:nvPr/>
      </p:nvGrpSpPr>
      <p:grpSpPr>
        <a:xfrm>
          <a:off x="0" y="0"/>
          <a:ext cx="0" cy="0"/>
          <a:chOff x="0" y="0"/>
          <a:chExt cx="0" cy="0"/>
        </a:xfrm>
      </p:grpSpPr>
      <p:sp>
        <p:nvSpPr>
          <p:cNvPr id="2727" name="Google Shape;2727;p306"/>
          <p:cNvSpPr txBox="1">
            <a:spLocks noGrp="1"/>
          </p:cNvSpPr>
          <p:nvPr>
            <p:ph type="title"/>
          </p:nvPr>
        </p:nvSpPr>
        <p:spPr>
          <a:xfrm>
            <a:off x="677334" y="119268"/>
            <a:ext cx="9169031" cy="808383"/>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a:t>GradeBook class demonstration after separating its interface from its implementation</a:t>
            </a:r>
            <a:endParaRPr/>
          </a:p>
        </p:txBody>
      </p:sp>
      <p:sp>
        <p:nvSpPr>
          <p:cNvPr id="2728" name="Google Shape;2728;p306"/>
          <p:cNvSpPr txBox="1">
            <a:spLocks noGrp="1"/>
          </p:cNvSpPr>
          <p:nvPr>
            <p:ph type="body" idx="1"/>
          </p:nvPr>
        </p:nvSpPr>
        <p:spPr>
          <a:xfrm>
            <a:off x="677334" y="1417983"/>
            <a:ext cx="8596668" cy="491655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//1fig03_13.cpp</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GradeBook class demonstration after separating its interface from its implementation.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#include &lt;iostream&gt;</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#include "GradeBook.h" // include definition of class GradeBook</a:t>
            </a:r>
            <a:endParaRPr>
              <a:latin typeface="Times New Roman"/>
              <a:ea typeface="Times New Roman"/>
              <a:cs typeface="Times New Roman"/>
              <a:sym typeface="Times New Roman"/>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function main begins program execution</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int main(){</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create two GradeBook objects</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GradeBook gradeBook1( "CS101 Introduction to C++ Programming"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GradeBook gradeBook2( "CS102 Data Structures in C++"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 display initial value of courseName for each GradeBook</a:t>
            </a:r>
            <a:endParaRPr>
              <a:latin typeface="Times New Roman"/>
              <a:ea typeface="Times New Roman"/>
              <a:cs typeface="Times New Roman"/>
              <a:sym typeface="Times New Roman"/>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cout &lt;&lt; "gradeBook1 created for course: " &lt;&lt; gradeBook1.getCourseName()&lt;&lt; "gradeBook2 created 	for course: " &lt;&lt; gradeBook2.getCourseName() &lt;&lt; endl;</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return 0; </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p307"/>
          <p:cNvSpPr txBox="1">
            <a:spLocks noGrp="1"/>
          </p:cNvSpPr>
          <p:nvPr>
            <p:ph type="title"/>
          </p:nvPr>
        </p:nvSpPr>
        <p:spPr>
          <a:xfrm>
            <a:off x="716338" y="208279"/>
            <a:ext cx="8596668" cy="904239"/>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a:t>Separate Compilation and Linking of Files</a:t>
            </a:r>
            <a:endParaRPr/>
          </a:p>
        </p:txBody>
      </p:sp>
      <p:sp>
        <p:nvSpPr>
          <p:cNvPr id="2734" name="Google Shape;2734;p307"/>
          <p:cNvSpPr/>
          <p:nvPr/>
        </p:nvSpPr>
        <p:spPr>
          <a:xfrm>
            <a:off x="677334" y="2407920"/>
            <a:ext cx="2255520" cy="670560"/>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GradeBook.cpp</a:t>
            </a:r>
            <a:endParaRPr/>
          </a:p>
        </p:txBody>
      </p:sp>
      <p:sp>
        <p:nvSpPr>
          <p:cNvPr id="2735" name="Google Shape;2735;p307"/>
          <p:cNvSpPr/>
          <p:nvPr/>
        </p:nvSpPr>
        <p:spPr>
          <a:xfrm>
            <a:off x="677334" y="3322320"/>
            <a:ext cx="2255520" cy="670560"/>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Compiler</a:t>
            </a:r>
            <a:endParaRPr/>
          </a:p>
        </p:txBody>
      </p:sp>
      <p:sp>
        <p:nvSpPr>
          <p:cNvPr id="2736" name="Google Shape;2736;p307"/>
          <p:cNvSpPr/>
          <p:nvPr/>
        </p:nvSpPr>
        <p:spPr>
          <a:xfrm>
            <a:off x="677334" y="4277360"/>
            <a:ext cx="2255520" cy="670560"/>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GradeBook.o</a:t>
            </a:r>
            <a:endParaRPr sz="1800">
              <a:solidFill>
                <a:schemeClr val="dk1"/>
              </a:solidFill>
              <a:latin typeface="Times New Roman"/>
              <a:ea typeface="Times New Roman"/>
              <a:cs typeface="Times New Roman"/>
              <a:sym typeface="Times New Roman"/>
            </a:endParaRPr>
          </a:p>
        </p:txBody>
      </p:sp>
      <p:cxnSp>
        <p:nvCxnSpPr>
          <p:cNvPr id="2737" name="Google Shape;2737;p307"/>
          <p:cNvCxnSpPr>
            <a:stCxn id="2734" idx="2"/>
            <a:endCxn id="2735" idx="0"/>
          </p:cNvCxnSpPr>
          <p:nvPr/>
        </p:nvCxnSpPr>
        <p:spPr>
          <a:xfrm>
            <a:off x="1805094" y="3078480"/>
            <a:ext cx="0" cy="24390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cxnSp>
        <p:nvCxnSpPr>
          <p:cNvPr id="2738" name="Google Shape;2738;p307"/>
          <p:cNvCxnSpPr>
            <a:stCxn id="2735" idx="4"/>
            <a:endCxn id="2736" idx="0"/>
          </p:cNvCxnSpPr>
          <p:nvPr/>
        </p:nvCxnSpPr>
        <p:spPr>
          <a:xfrm>
            <a:off x="1805094" y="3992880"/>
            <a:ext cx="0" cy="28440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739" name="Google Shape;2739;p307"/>
          <p:cNvSpPr/>
          <p:nvPr/>
        </p:nvSpPr>
        <p:spPr>
          <a:xfrm>
            <a:off x="7230534" y="2407920"/>
            <a:ext cx="2255520" cy="670560"/>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Main function</a:t>
            </a:r>
            <a:endParaRPr/>
          </a:p>
        </p:txBody>
      </p:sp>
      <p:sp>
        <p:nvSpPr>
          <p:cNvPr id="2740" name="Google Shape;2740;p307"/>
          <p:cNvSpPr/>
          <p:nvPr/>
        </p:nvSpPr>
        <p:spPr>
          <a:xfrm>
            <a:off x="7230534" y="3322320"/>
            <a:ext cx="2255520" cy="670560"/>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Compiler</a:t>
            </a:r>
            <a:endParaRPr/>
          </a:p>
        </p:txBody>
      </p:sp>
      <p:sp>
        <p:nvSpPr>
          <p:cNvPr id="2741" name="Google Shape;2741;p307"/>
          <p:cNvSpPr/>
          <p:nvPr/>
        </p:nvSpPr>
        <p:spPr>
          <a:xfrm>
            <a:off x="7230534" y="4277360"/>
            <a:ext cx="2255520" cy="670560"/>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Main function object code</a:t>
            </a:r>
            <a:endParaRPr/>
          </a:p>
        </p:txBody>
      </p:sp>
      <p:cxnSp>
        <p:nvCxnSpPr>
          <p:cNvPr id="2742" name="Google Shape;2742;p307"/>
          <p:cNvCxnSpPr>
            <a:stCxn id="2739" idx="2"/>
            <a:endCxn id="2740" idx="0"/>
          </p:cNvCxnSpPr>
          <p:nvPr/>
        </p:nvCxnSpPr>
        <p:spPr>
          <a:xfrm>
            <a:off x="8358294" y="3078480"/>
            <a:ext cx="0" cy="24390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cxnSp>
        <p:nvCxnSpPr>
          <p:cNvPr id="2743" name="Google Shape;2743;p307"/>
          <p:cNvCxnSpPr>
            <a:stCxn id="2740" idx="4"/>
            <a:endCxn id="2741" idx="0"/>
          </p:cNvCxnSpPr>
          <p:nvPr/>
        </p:nvCxnSpPr>
        <p:spPr>
          <a:xfrm>
            <a:off x="8358294" y="3992880"/>
            <a:ext cx="0" cy="28440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744" name="Google Shape;2744;p307"/>
          <p:cNvSpPr/>
          <p:nvPr/>
        </p:nvSpPr>
        <p:spPr>
          <a:xfrm>
            <a:off x="3830246" y="1622765"/>
            <a:ext cx="2661920" cy="670560"/>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GradeBook.h</a:t>
            </a:r>
            <a:endParaRPr sz="1800">
              <a:solidFill>
                <a:schemeClr val="dk1"/>
              </a:solidFill>
              <a:latin typeface="Times New Roman"/>
              <a:ea typeface="Times New Roman"/>
              <a:cs typeface="Times New Roman"/>
              <a:sym typeface="Times New Roman"/>
            </a:endParaRPr>
          </a:p>
        </p:txBody>
      </p:sp>
      <p:cxnSp>
        <p:nvCxnSpPr>
          <p:cNvPr id="2745" name="Google Shape;2745;p307"/>
          <p:cNvCxnSpPr>
            <a:stCxn id="2744" idx="1"/>
            <a:endCxn id="2734" idx="3"/>
          </p:cNvCxnSpPr>
          <p:nvPr/>
        </p:nvCxnSpPr>
        <p:spPr>
          <a:xfrm flipH="1">
            <a:off x="2932946" y="1958045"/>
            <a:ext cx="897300" cy="785100"/>
          </a:xfrm>
          <a:prstGeom prst="curvedConnector3">
            <a:avLst>
              <a:gd name="adj1" fmla="val 50000"/>
            </a:avLst>
          </a:prstGeom>
          <a:noFill/>
          <a:ln w="9525" cap="flat" cmpd="sng">
            <a:solidFill>
              <a:schemeClr val="accent5"/>
            </a:solidFill>
            <a:prstDash val="dash"/>
            <a:round/>
            <a:headEnd type="none" w="sm" len="sm"/>
            <a:tailEnd type="none" w="sm" len="sm"/>
          </a:ln>
        </p:spPr>
      </p:cxnSp>
      <p:cxnSp>
        <p:nvCxnSpPr>
          <p:cNvPr id="2746" name="Google Shape;2746;p307"/>
          <p:cNvCxnSpPr>
            <a:stCxn id="2744" idx="3"/>
            <a:endCxn id="2739" idx="1"/>
          </p:cNvCxnSpPr>
          <p:nvPr/>
        </p:nvCxnSpPr>
        <p:spPr>
          <a:xfrm>
            <a:off x="6492166" y="1958045"/>
            <a:ext cx="738300" cy="785100"/>
          </a:xfrm>
          <a:prstGeom prst="curvedConnector3">
            <a:avLst>
              <a:gd name="adj1" fmla="val 50005"/>
            </a:avLst>
          </a:prstGeom>
          <a:noFill/>
          <a:ln w="9525" cap="flat" cmpd="sng">
            <a:solidFill>
              <a:schemeClr val="accent4"/>
            </a:solidFill>
            <a:prstDash val="dash"/>
            <a:round/>
            <a:headEnd type="none" w="sm" len="sm"/>
            <a:tailEnd type="none" w="sm" len="sm"/>
          </a:ln>
        </p:spPr>
      </p:cxnSp>
      <p:sp>
        <p:nvSpPr>
          <p:cNvPr id="2747" name="Google Shape;2747;p307"/>
          <p:cNvSpPr/>
          <p:nvPr/>
        </p:nvSpPr>
        <p:spPr>
          <a:xfrm>
            <a:off x="4036907" y="4919980"/>
            <a:ext cx="2255520" cy="670560"/>
          </a:xfrm>
          <a:prstGeom prst="ellipse">
            <a:avLst/>
          </a:prstGeom>
          <a:solidFill>
            <a:schemeClr val="lt1"/>
          </a:solidFill>
          <a:ln w="19050" cap="rnd"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Linker</a:t>
            </a:r>
            <a:endParaRPr/>
          </a:p>
        </p:txBody>
      </p:sp>
      <p:sp>
        <p:nvSpPr>
          <p:cNvPr id="2748" name="Google Shape;2748;p307"/>
          <p:cNvSpPr/>
          <p:nvPr/>
        </p:nvSpPr>
        <p:spPr>
          <a:xfrm>
            <a:off x="3833707" y="5953760"/>
            <a:ext cx="2661919" cy="670560"/>
          </a:xfrm>
          <a:prstGeom prst="rect">
            <a:avLst/>
          </a:prstGeom>
          <a:solidFill>
            <a:schemeClr val="lt1"/>
          </a:solidFill>
          <a:ln w="19050" cap="rnd"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GradeBook executable application</a:t>
            </a:r>
            <a:endParaRPr/>
          </a:p>
        </p:txBody>
      </p:sp>
      <p:cxnSp>
        <p:nvCxnSpPr>
          <p:cNvPr id="2749" name="Google Shape;2749;p307"/>
          <p:cNvCxnSpPr>
            <a:stCxn id="2736" idx="2"/>
            <a:endCxn id="2747" idx="2"/>
          </p:cNvCxnSpPr>
          <p:nvPr/>
        </p:nvCxnSpPr>
        <p:spPr>
          <a:xfrm rot="-5400000" flipH="1">
            <a:off x="2767344" y="3985670"/>
            <a:ext cx="307200" cy="2231700"/>
          </a:xfrm>
          <a:prstGeom prst="bentConnector2">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cxnSp>
        <p:nvCxnSpPr>
          <p:cNvPr id="2750" name="Google Shape;2750;p307"/>
          <p:cNvCxnSpPr>
            <a:stCxn id="2741" idx="2"/>
            <a:endCxn id="2747" idx="6"/>
          </p:cNvCxnSpPr>
          <p:nvPr/>
        </p:nvCxnSpPr>
        <p:spPr>
          <a:xfrm rot="5400000">
            <a:off x="7171794" y="4068620"/>
            <a:ext cx="307200" cy="2065800"/>
          </a:xfrm>
          <a:prstGeom prst="bentConnector2">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cxnSp>
        <p:nvCxnSpPr>
          <p:cNvPr id="2751" name="Google Shape;2751;p307"/>
          <p:cNvCxnSpPr>
            <a:stCxn id="2747" idx="4"/>
            <a:endCxn id="2748" idx="0"/>
          </p:cNvCxnSpPr>
          <p:nvPr/>
        </p:nvCxnSpPr>
        <p:spPr>
          <a:xfrm>
            <a:off x="5164667" y="5590540"/>
            <a:ext cx="0" cy="36330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2752" name="Google Shape;2752;p307"/>
          <p:cNvSpPr txBox="1"/>
          <p:nvPr/>
        </p:nvSpPr>
        <p:spPr>
          <a:xfrm>
            <a:off x="677334" y="1938020"/>
            <a:ext cx="225551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Implementation file</a:t>
            </a:r>
            <a:endParaRPr/>
          </a:p>
        </p:txBody>
      </p:sp>
      <p:sp>
        <p:nvSpPr>
          <p:cNvPr id="2753" name="Google Shape;2753;p307"/>
          <p:cNvSpPr txBox="1"/>
          <p:nvPr/>
        </p:nvSpPr>
        <p:spPr>
          <a:xfrm>
            <a:off x="7230534" y="1938019"/>
            <a:ext cx="2255520" cy="3693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Main program</a:t>
            </a:r>
            <a:endParaRPr/>
          </a:p>
        </p:txBody>
      </p:sp>
      <p:sp>
        <p:nvSpPr>
          <p:cNvPr id="2754" name="Google Shape;2754;p307"/>
          <p:cNvSpPr txBox="1"/>
          <p:nvPr/>
        </p:nvSpPr>
        <p:spPr>
          <a:xfrm>
            <a:off x="3830246" y="1239462"/>
            <a:ext cx="2661920"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Specification File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758"/>
        <p:cNvGrpSpPr/>
        <p:nvPr/>
      </p:nvGrpSpPr>
      <p:grpSpPr>
        <a:xfrm>
          <a:off x="0" y="0"/>
          <a:ext cx="0" cy="0"/>
          <a:chOff x="0" y="0"/>
          <a:chExt cx="0" cy="0"/>
        </a:xfrm>
      </p:grpSpPr>
      <p:sp>
        <p:nvSpPr>
          <p:cNvPr id="2759" name="Google Shape;2759;p308"/>
          <p:cNvSpPr txBox="1">
            <a:spLocks noGrp="1"/>
          </p:cNvSpPr>
          <p:nvPr>
            <p:ph type="body" idx="1"/>
          </p:nvPr>
        </p:nvSpPr>
        <p:spPr>
          <a:xfrm>
            <a:off x="677334" y="675861"/>
            <a:ext cx="8596668" cy="536550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SzPts val="3520"/>
              <a:buNone/>
            </a:pPr>
            <a:r>
              <a:rPr lang="en-US" sz="4400">
                <a:latin typeface="Times New Roman"/>
                <a:ea typeface="Times New Roman"/>
                <a:cs typeface="Times New Roman"/>
                <a:sym typeface="Times New Roman"/>
              </a:rPr>
              <a:t>Thank You!!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29"/>
          <p:cNvSpPr txBox="1">
            <a:spLocks noGrp="1"/>
          </p:cNvSpPr>
          <p:nvPr>
            <p:ph type="title"/>
          </p:nvPr>
        </p:nvSpPr>
        <p:spPr>
          <a:xfrm>
            <a:off x="505055" y="278296"/>
            <a:ext cx="9036509"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Benefits of Object oriented Programming</a:t>
            </a:r>
            <a:endParaRPr/>
          </a:p>
        </p:txBody>
      </p:sp>
      <p:sp>
        <p:nvSpPr>
          <p:cNvPr id="613" name="Google Shape;613;p29"/>
          <p:cNvSpPr txBox="1">
            <a:spLocks noGrp="1"/>
          </p:cNvSpPr>
          <p:nvPr>
            <p:ph type="body" idx="1"/>
          </p:nvPr>
        </p:nvSpPr>
        <p:spPr>
          <a:xfrm>
            <a:off x="505055" y="1388302"/>
            <a:ext cx="8875643" cy="5191401"/>
          </a:xfrm>
          <a:prstGeom prst="rect">
            <a:avLst/>
          </a:prstGeom>
          <a:noFill/>
          <a:ln>
            <a:noFill/>
          </a:ln>
        </p:spPr>
        <p:txBody>
          <a:bodyPr spcFirstLastPara="1" wrap="square" lIns="91425" tIns="45700" rIns="91425" bIns="45700" anchor="t" anchorCtr="0">
            <a:normAutofit fontScale="47500" lnSpcReduction="20000"/>
          </a:bodyPr>
          <a:lstStyle/>
          <a:p>
            <a:pPr marL="514350" lvl="0" indent="-514350" algn="l" rtl="0">
              <a:spcBef>
                <a:spcPts val="0"/>
              </a:spcBef>
              <a:spcAft>
                <a:spcPts val="0"/>
              </a:spcAft>
              <a:buSzPct val="79999"/>
              <a:buFont typeface="Trebuchet MS"/>
              <a:buAutoNum type="arabicPeriod"/>
            </a:pPr>
            <a:r>
              <a:rPr lang="en-US" sz="4200">
                <a:latin typeface="Times New Roman"/>
                <a:ea typeface="Times New Roman"/>
                <a:cs typeface="Times New Roman"/>
                <a:sym typeface="Times New Roman"/>
              </a:rPr>
              <a:t>Through inheritance, we can eliminate redundant code extend the use of existing Classes. </a:t>
            </a:r>
            <a:endParaRPr/>
          </a:p>
          <a:p>
            <a:pPr marL="514350" lvl="0" indent="-514350" algn="l" rtl="0">
              <a:spcBef>
                <a:spcPts val="1000"/>
              </a:spcBef>
              <a:spcAft>
                <a:spcPts val="0"/>
              </a:spcAft>
              <a:buSzPct val="79999"/>
              <a:buFont typeface="Trebuchet MS"/>
              <a:buAutoNum type="arabicPeriod"/>
            </a:pPr>
            <a:r>
              <a:rPr lang="en-US" sz="4200">
                <a:latin typeface="Times New Roman"/>
                <a:ea typeface="Times New Roman"/>
                <a:cs typeface="Times New Roman"/>
                <a:sym typeface="Times New Roman"/>
              </a:rPr>
              <a:t>We can build programs from the standard working modules that communicate with one another, rather than having to start writing the code from scratch</a:t>
            </a:r>
            <a:endParaRPr/>
          </a:p>
          <a:p>
            <a:pPr marL="514350" lvl="0" indent="-514350" algn="l" rtl="0">
              <a:spcBef>
                <a:spcPts val="1000"/>
              </a:spcBef>
              <a:spcAft>
                <a:spcPts val="0"/>
              </a:spcAft>
              <a:buSzPct val="79999"/>
              <a:buFont typeface="Trebuchet MS"/>
              <a:buAutoNum type="arabicPeriod"/>
            </a:pPr>
            <a:r>
              <a:rPr lang="en-US" sz="4200">
                <a:latin typeface="Times New Roman"/>
                <a:ea typeface="Times New Roman"/>
                <a:cs typeface="Times New Roman"/>
                <a:sym typeface="Times New Roman"/>
              </a:rPr>
              <a:t>The principle of data hiding helps the programmer to build secure program that can not be invaded by code in other parts of a programs. </a:t>
            </a:r>
            <a:endParaRPr/>
          </a:p>
          <a:p>
            <a:pPr marL="514350" lvl="0" indent="-514350" algn="l" rtl="0">
              <a:spcBef>
                <a:spcPts val="1000"/>
              </a:spcBef>
              <a:spcAft>
                <a:spcPts val="0"/>
              </a:spcAft>
              <a:buSzPct val="79999"/>
              <a:buFont typeface="Trebuchet MS"/>
              <a:buAutoNum type="arabicPeriod"/>
            </a:pPr>
            <a:r>
              <a:rPr lang="en-US" sz="4200">
                <a:latin typeface="Times New Roman"/>
                <a:ea typeface="Times New Roman"/>
                <a:cs typeface="Times New Roman"/>
                <a:sym typeface="Times New Roman"/>
              </a:rPr>
              <a:t>It is possible to have multiple instances of an object to co-exist without any interference. </a:t>
            </a:r>
            <a:endParaRPr/>
          </a:p>
          <a:p>
            <a:pPr marL="514350" lvl="0" indent="-514350" algn="l" rtl="0">
              <a:spcBef>
                <a:spcPts val="1000"/>
              </a:spcBef>
              <a:spcAft>
                <a:spcPts val="0"/>
              </a:spcAft>
              <a:buSzPct val="79999"/>
              <a:buFont typeface="Trebuchet MS"/>
              <a:buAutoNum type="arabicPeriod"/>
            </a:pPr>
            <a:r>
              <a:rPr lang="en-US" sz="4200">
                <a:latin typeface="Times New Roman"/>
                <a:ea typeface="Times New Roman"/>
                <a:cs typeface="Times New Roman"/>
                <a:sym typeface="Times New Roman"/>
              </a:rPr>
              <a:t>It is possible to map object in the problem domain to those in the program. </a:t>
            </a:r>
            <a:endParaRPr/>
          </a:p>
          <a:p>
            <a:pPr marL="514350" lvl="0" indent="-514350" algn="l" rtl="0">
              <a:spcBef>
                <a:spcPts val="1000"/>
              </a:spcBef>
              <a:spcAft>
                <a:spcPts val="0"/>
              </a:spcAft>
              <a:buSzPct val="79999"/>
              <a:buFont typeface="Trebuchet MS"/>
              <a:buAutoNum type="arabicPeriod"/>
            </a:pPr>
            <a:r>
              <a:rPr lang="en-US" sz="4200">
                <a:latin typeface="Times New Roman"/>
                <a:ea typeface="Times New Roman"/>
                <a:cs typeface="Times New Roman"/>
                <a:sym typeface="Times New Roman"/>
              </a:rPr>
              <a:t>It is easy to partition the work in a project based on objects. </a:t>
            </a:r>
            <a:endParaRPr/>
          </a:p>
          <a:p>
            <a:pPr marL="514350" lvl="0" indent="-514350" algn="l" rtl="0">
              <a:spcBef>
                <a:spcPts val="1000"/>
              </a:spcBef>
              <a:spcAft>
                <a:spcPts val="0"/>
              </a:spcAft>
              <a:buSzPct val="79999"/>
              <a:buFont typeface="Trebuchet MS"/>
              <a:buAutoNum type="arabicPeriod"/>
            </a:pPr>
            <a:r>
              <a:rPr lang="en-US" sz="4200">
                <a:latin typeface="Times New Roman"/>
                <a:ea typeface="Times New Roman"/>
                <a:cs typeface="Times New Roman"/>
                <a:sym typeface="Times New Roman"/>
              </a:rPr>
              <a:t>The data-centered design approach enables us to capture more detail of a model can implemental form. </a:t>
            </a:r>
            <a:endParaRPr/>
          </a:p>
          <a:p>
            <a:pPr marL="514350" lvl="0" indent="-514350" algn="l" rtl="0">
              <a:spcBef>
                <a:spcPts val="1000"/>
              </a:spcBef>
              <a:spcAft>
                <a:spcPts val="0"/>
              </a:spcAft>
              <a:buSzPct val="79999"/>
              <a:buFont typeface="Trebuchet MS"/>
              <a:buAutoNum type="arabicPeriod"/>
            </a:pPr>
            <a:r>
              <a:rPr lang="en-US" sz="4200">
                <a:latin typeface="Times New Roman"/>
                <a:ea typeface="Times New Roman"/>
                <a:cs typeface="Times New Roman"/>
                <a:sym typeface="Times New Roman"/>
              </a:rPr>
              <a:t>Object-oriented system can be easily upgraded from small to large system. </a:t>
            </a:r>
            <a:endParaRPr/>
          </a:p>
          <a:p>
            <a:pPr marL="514350" lvl="0" indent="-514350" algn="l" rtl="0">
              <a:spcBef>
                <a:spcPts val="1000"/>
              </a:spcBef>
              <a:spcAft>
                <a:spcPts val="0"/>
              </a:spcAft>
              <a:buSzPct val="79999"/>
              <a:buFont typeface="Trebuchet MS"/>
              <a:buAutoNum type="arabicPeriod"/>
            </a:pPr>
            <a:r>
              <a:rPr lang="en-US" sz="4200">
                <a:latin typeface="Times New Roman"/>
                <a:ea typeface="Times New Roman"/>
                <a:cs typeface="Times New Roman"/>
                <a:sym typeface="Times New Roman"/>
              </a:rPr>
              <a:t>Message passing techniques for communication between objects makes to interface descriptions with external systems much simpler. </a:t>
            </a:r>
            <a:endParaRPr/>
          </a:p>
          <a:p>
            <a:pPr marL="514350" lvl="0" indent="-514350" algn="l" rtl="0">
              <a:spcBef>
                <a:spcPts val="1000"/>
              </a:spcBef>
              <a:spcAft>
                <a:spcPts val="0"/>
              </a:spcAft>
              <a:buSzPct val="79999"/>
              <a:buFont typeface="Trebuchet MS"/>
              <a:buAutoNum type="arabicPeriod"/>
            </a:pPr>
            <a:r>
              <a:rPr lang="en-US" sz="4200">
                <a:latin typeface="Times New Roman"/>
                <a:ea typeface="Times New Roman"/>
                <a:cs typeface="Times New Roman"/>
                <a:sym typeface="Times New Roman"/>
              </a:rPr>
              <a:t>Software complexity can be easily managed. </a:t>
            </a:r>
            <a:endParaRPr/>
          </a:p>
          <a:p>
            <a:pPr marL="0" lvl="0" indent="0" algn="l" rtl="0">
              <a:spcBef>
                <a:spcPts val="1000"/>
              </a:spcBef>
              <a:spcAft>
                <a:spcPts val="0"/>
              </a:spcAft>
              <a:buSzPct val="79999"/>
              <a:buNone/>
            </a:pPr>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 Oriented Language </a:t>
            </a:r>
            <a:endParaRPr/>
          </a:p>
        </p:txBody>
      </p:sp>
      <p:sp>
        <p:nvSpPr>
          <p:cNvPr id="619" name="Google Shape;619;p30"/>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Depending upon the features they support, they can be classified into the following two categories</a:t>
            </a:r>
            <a:endParaRPr/>
          </a:p>
          <a:p>
            <a:pPr marL="742950" lvl="1" indent="-285750" algn="l" rtl="0">
              <a:spcBef>
                <a:spcPts val="1000"/>
              </a:spcBef>
              <a:spcAft>
                <a:spcPts val="0"/>
              </a:spcAft>
              <a:buSzPts val="1440"/>
              <a:buFont typeface="Trebuchet MS"/>
              <a:buAutoNum type="arabicPeriod"/>
            </a:pPr>
            <a:r>
              <a:rPr lang="en-US" sz="1800">
                <a:latin typeface="Times New Roman"/>
                <a:ea typeface="Times New Roman"/>
                <a:cs typeface="Times New Roman"/>
                <a:sym typeface="Times New Roman"/>
              </a:rPr>
              <a:t> Object-based programming languages</a:t>
            </a:r>
            <a:endParaRPr/>
          </a:p>
          <a:p>
            <a:pPr marL="742950" lvl="1" indent="-285750" algn="l" rtl="0">
              <a:spcBef>
                <a:spcPts val="1000"/>
              </a:spcBef>
              <a:spcAft>
                <a:spcPts val="0"/>
              </a:spcAft>
              <a:buSzPts val="1440"/>
              <a:buFont typeface="Trebuchet MS"/>
              <a:buAutoNum type="arabicPeriod"/>
            </a:pPr>
            <a:r>
              <a:rPr lang="en-US" sz="1800">
                <a:latin typeface="Times New Roman"/>
                <a:ea typeface="Times New Roman"/>
                <a:cs typeface="Times New Roman"/>
                <a:sym typeface="Times New Roman"/>
              </a:rPr>
              <a:t>Object-oriented programming languages. </a:t>
            </a:r>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3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Object-based programming </a:t>
            </a:r>
            <a:endParaRPr/>
          </a:p>
        </p:txBody>
      </p:sp>
      <p:sp>
        <p:nvSpPr>
          <p:cNvPr id="625" name="Google Shape;625;p31"/>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It is the style of programming that primarily supports encapsulation and object identity.</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Major feature that are required for object based programming are</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Data encapsulation </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Data hiding and access mechanisms </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Automatic initialization and clear-up of objects </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Operator overloading </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Languages that support programming with objects are said to the objects-based programming languages. They do not support inheritance and dynamic binding. Ada is a typical object-based programming language. </a:t>
            </a:r>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3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Object-oriented programming language </a:t>
            </a:r>
            <a:endParaRPr/>
          </a:p>
        </p:txBody>
      </p:sp>
      <p:sp>
        <p:nvSpPr>
          <p:cNvPr id="631" name="Google Shape;631;p32"/>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It incorporates all of object-based programming features along with two additional features, namely, inheritance and dynamic binding</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Object-oriented programming can therefore be characterized by the following statements:</a:t>
            </a:r>
            <a:endParaRPr/>
          </a:p>
          <a:p>
            <a:pPr marL="742950" lvl="1" indent="-285750" algn="l" rtl="0">
              <a:spcBef>
                <a:spcPts val="1000"/>
              </a:spcBef>
              <a:spcAft>
                <a:spcPts val="0"/>
              </a:spcAft>
              <a:buSzPts val="1440"/>
              <a:buNone/>
            </a:pPr>
            <a:r>
              <a:rPr lang="en-US" sz="1800">
                <a:latin typeface="Times New Roman"/>
                <a:ea typeface="Times New Roman"/>
                <a:cs typeface="Times New Roman"/>
                <a:sym typeface="Times New Roman"/>
              </a:rPr>
              <a:t>Object-based features + inheritance + dynamic binding </a:t>
            </a: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3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Applications</a:t>
            </a:r>
            <a:endParaRPr/>
          </a:p>
        </p:txBody>
      </p:sp>
      <p:sp>
        <p:nvSpPr>
          <p:cNvPr id="637" name="Google Shape;637;p33"/>
          <p:cNvSpPr txBox="1">
            <a:spLocks noGrp="1"/>
          </p:cNvSpPr>
          <p:nvPr>
            <p:ph type="body" idx="1"/>
          </p:nvPr>
        </p:nvSpPr>
        <p:spPr>
          <a:xfrm>
            <a:off x="571317" y="1930400"/>
            <a:ext cx="8596668" cy="388077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sz="2000">
                <a:latin typeface="Times New Roman"/>
                <a:ea typeface="Times New Roman"/>
                <a:cs typeface="Times New Roman"/>
                <a:sym typeface="Times New Roman"/>
              </a:rPr>
              <a:t>Simulation and modelling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Real-time system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Object-oriented databases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Hypertext, Hypermedia, and expertext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AI and expert systems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Neural networks and parallel programming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Decision support and office automation systems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CIM/CAM/CAD systems </a:t>
            </a:r>
            <a:endParaRPr/>
          </a:p>
          <a:p>
            <a:pPr marL="0" lvl="0" indent="0" algn="l" rtl="0">
              <a:spcBef>
                <a:spcPts val="1000"/>
              </a:spcBef>
              <a:spcAft>
                <a:spcPts val="0"/>
              </a:spcAft>
              <a:buSzPts val="1440"/>
              <a:buNone/>
            </a:pP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Contd…</a:t>
            </a:r>
            <a:endParaRPr/>
          </a:p>
        </p:txBody>
      </p:sp>
      <p:sp>
        <p:nvSpPr>
          <p:cNvPr id="443" name="Google Shape;443;p5"/>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365760" lvl="0" indent="-283464" algn="ctr" rtl="0">
              <a:lnSpc>
                <a:spcPct val="100000"/>
              </a:lnSpc>
              <a:spcBef>
                <a:spcPts val="0"/>
              </a:spcBef>
              <a:spcAft>
                <a:spcPts val="0"/>
              </a:spcAft>
              <a:buSzPct val="80000"/>
              <a:buNone/>
            </a:pPr>
            <a:r>
              <a:rPr lang="en-US" b="1" dirty="0"/>
              <a:t> </a:t>
            </a:r>
            <a:endParaRPr/>
          </a:p>
        </p:txBody>
      </p:sp>
      <p:pic>
        <p:nvPicPr>
          <p:cNvPr id="1026" name="Picture 2"/>
          <p:cNvPicPr>
            <a:picLocks noChangeAspect="1" noChangeArrowheads="1"/>
          </p:cNvPicPr>
          <p:nvPr/>
        </p:nvPicPr>
        <p:blipFill>
          <a:blip r:embed="rId3"/>
          <a:srcRect l="36761" t="30193" r="14801" b="43077"/>
          <a:stretch>
            <a:fillRect/>
          </a:stretch>
        </p:blipFill>
        <p:spPr bwMode="auto">
          <a:xfrm>
            <a:off x="2869808" y="1983546"/>
            <a:ext cx="6302327" cy="294014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3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Introduction of C++ </a:t>
            </a:r>
            <a:endParaRPr/>
          </a:p>
        </p:txBody>
      </p:sp>
      <p:sp>
        <p:nvSpPr>
          <p:cNvPr id="643" name="Google Shape;643;p34"/>
          <p:cNvSpPr txBox="1">
            <a:spLocks noGrp="1"/>
          </p:cNvSpPr>
          <p:nvPr>
            <p:ph type="body" idx="1"/>
          </p:nvPr>
        </p:nvSpPr>
        <p:spPr>
          <a:xfrm>
            <a:off x="691188" y="1634837"/>
            <a:ext cx="8596668" cy="415714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280"/>
              <a:buChar char="►"/>
            </a:pPr>
            <a:r>
              <a:rPr lang="en-US" sz="1600">
                <a:latin typeface="Times New Roman"/>
                <a:ea typeface="Times New Roman"/>
                <a:cs typeface="Times New Roman"/>
                <a:sym typeface="Times New Roman"/>
              </a:rPr>
              <a:t>C++ is an object-oriented programming language</a:t>
            </a:r>
            <a:endParaRPr/>
          </a:p>
          <a:p>
            <a:pPr marL="342900" lvl="0" indent="-342900" algn="l" rtl="0">
              <a:spcBef>
                <a:spcPts val="1000"/>
              </a:spcBef>
              <a:spcAft>
                <a:spcPts val="0"/>
              </a:spcAft>
              <a:buSzPts val="1280"/>
              <a:buChar char="►"/>
            </a:pPr>
            <a:r>
              <a:rPr lang="en-US" sz="1600">
                <a:latin typeface="Times New Roman"/>
                <a:ea typeface="Times New Roman"/>
                <a:cs typeface="Times New Roman"/>
                <a:sym typeface="Times New Roman"/>
              </a:rPr>
              <a:t>It was developed by Bjarne Stroustrup at AT&amp;T Bell Laboratories in Murray Hill, New Jersey, USA, in the early 1980’s. </a:t>
            </a:r>
            <a:endParaRPr/>
          </a:p>
          <a:p>
            <a:pPr marL="342900" lvl="0" indent="-342900" algn="l" rtl="0">
              <a:spcBef>
                <a:spcPts val="1000"/>
              </a:spcBef>
              <a:spcAft>
                <a:spcPts val="0"/>
              </a:spcAft>
              <a:buSzPts val="1280"/>
              <a:buChar char="►"/>
            </a:pPr>
            <a:r>
              <a:rPr lang="en-US" sz="1600">
                <a:latin typeface="Times New Roman"/>
                <a:ea typeface="Times New Roman"/>
                <a:cs typeface="Times New Roman"/>
                <a:sym typeface="Times New Roman"/>
              </a:rPr>
              <a:t>C++ is an extension of C with a major addition of the class </a:t>
            </a:r>
            <a:endParaRPr/>
          </a:p>
          <a:p>
            <a:pPr marL="342900" lvl="0" indent="-342900" algn="l" rtl="0">
              <a:spcBef>
                <a:spcPts val="1000"/>
              </a:spcBef>
              <a:spcAft>
                <a:spcPts val="0"/>
              </a:spcAft>
              <a:buSzPts val="1280"/>
              <a:buChar char="►"/>
            </a:pPr>
            <a:r>
              <a:rPr lang="en-US" sz="1600">
                <a:latin typeface="Times New Roman"/>
                <a:ea typeface="Times New Roman"/>
                <a:cs typeface="Times New Roman"/>
                <a:sym typeface="Times New Roman"/>
              </a:rPr>
              <a:t>Stroustrup initially called the new language ‘C with classes’. However, later in 1983, the name was changed to C++. </a:t>
            </a:r>
            <a:endParaRPr/>
          </a:p>
          <a:p>
            <a:pPr marL="342900" lvl="0" indent="-342900" algn="l" rtl="0">
              <a:spcBef>
                <a:spcPts val="1000"/>
              </a:spcBef>
              <a:spcAft>
                <a:spcPts val="0"/>
              </a:spcAft>
              <a:buSzPts val="1280"/>
              <a:buChar char="►"/>
            </a:pPr>
            <a:r>
              <a:rPr lang="en-US" sz="1600">
                <a:latin typeface="Times New Roman"/>
                <a:ea typeface="Times New Roman"/>
                <a:cs typeface="Times New Roman"/>
                <a:sym typeface="Times New Roman"/>
              </a:rPr>
              <a:t>The idea of C++ comes from the C increment operator ++</a:t>
            </a:r>
            <a:endParaRPr/>
          </a:p>
          <a:p>
            <a:pPr marL="342900" lvl="0" indent="-342900" algn="l" rtl="0">
              <a:spcBef>
                <a:spcPts val="1000"/>
              </a:spcBef>
              <a:spcAft>
                <a:spcPts val="0"/>
              </a:spcAft>
              <a:buSzPts val="1280"/>
              <a:buChar char="►"/>
            </a:pPr>
            <a:r>
              <a:rPr lang="en-US" sz="1600">
                <a:latin typeface="Times New Roman"/>
                <a:ea typeface="Times New Roman"/>
                <a:cs typeface="Times New Roman"/>
                <a:sym typeface="Times New Roman"/>
              </a:rPr>
              <a:t>C+ + is a superset of C. Almost all c programs are also C++ programs.</a:t>
            </a:r>
            <a:endParaRPr/>
          </a:p>
          <a:p>
            <a:pPr marL="342900" lvl="0" indent="-342900" algn="l" rtl="0">
              <a:spcBef>
                <a:spcPts val="1000"/>
              </a:spcBef>
              <a:spcAft>
                <a:spcPts val="0"/>
              </a:spcAft>
              <a:buSzPts val="1280"/>
              <a:buChar char="►"/>
            </a:pPr>
            <a:r>
              <a:rPr lang="en-US" sz="1600">
                <a:latin typeface="Times New Roman"/>
                <a:ea typeface="Times New Roman"/>
                <a:cs typeface="Times New Roman"/>
                <a:sym typeface="Times New Roman"/>
              </a:rPr>
              <a:t>The most important facilities that C++ adds on to C care classes, inheritance, function overloading and operator overloading. These features enable creating of abstract data types, inherit properties from existing data types and support polymorphism, thereby making C++ a truly object-oriented language. </a:t>
            </a:r>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3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 Oriented Programming</a:t>
            </a:r>
            <a:endParaRPr/>
          </a:p>
        </p:txBody>
      </p:sp>
      <p:pic>
        <p:nvPicPr>
          <p:cNvPr id="649" name="Google Shape;649;p35"/>
          <p:cNvPicPr preferRelativeResize="0">
            <a:picLocks noGrp="1"/>
          </p:cNvPicPr>
          <p:nvPr>
            <p:ph type="body" idx="1"/>
          </p:nvPr>
        </p:nvPicPr>
        <p:blipFill rotWithShape="1">
          <a:blip r:embed="rId3">
            <a:alphaModFix/>
          </a:blip>
          <a:srcRect/>
          <a:stretch/>
        </p:blipFill>
        <p:spPr>
          <a:xfrm>
            <a:off x="3045603" y="1930400"/>
            <a:ext cx="3514224" cy="2065005"/>
          </a:xfrm>
          <a:prstGeom prst="rect">
            <a:avLst/>
          </a:prstGeom>
          <a:noFill/>
          <a:ln>
            <a:noFill/>
          </a:ln>
        </p:spPr>
      </p:pic>
      <p:graphicFrame>
        <p:nvGraphicFramePr>
          <p:cNvPr id="650" name="Google Shape;650;p35"/>
          <p:cNvGraphicFramePr/>
          <p:nvPr/>
        </p:nvGraphicFramePr>
        <p:xfrm>
          <a:off x="433814" y="2324100"/>
          <a:ext cx="2135975" cy="2225100"/>
        </p:xfrm>
        <a:graphic>
          <a:graphicData uri="http://schemas.openxmlformats.org/drawingml/2006/table">
            <a:tbl>
              <a:tblPr firstRow="1" bandRow="1">
                <a:noFill/>
                <a:tableStyleId>{E722064C-C332-411B-9B47-4BDE49AED124}</a:tableStyleId>
              </a:tblPr>
              <a:tblGrid>
                <a:gridCol w="2135975"/>
              </a:tblGrid>
              <a:tr h="370850">
                <a:tc>
                  <a:txBody>
                    <a:bodyPr/>
                    <a:lstStyle/>
                    <a:p>
                      <a:pPr marL="0" marR="0" lvl="0" indent="0" algn="l" rtl="0">
                        <a:spcBef>
                          <a:spcPts val="0"/>
                        </a:spcBef>
                        <a:spcAft>
                          <a:spcPts val="0"/>
                        </a:spcAft>
                        <a:buNone/>
                      </a:pPr>
                      <a:r>
                        <a:rPr lang="en-US" sz="1800" u="none" strike="noStrike" cap="none">
                          <a:latin typeface="Times New Roman"/>
                          <a:ea typeface="Times New Roman"/>
                          <a:cs typeface="Times New Roman"/>
                          <a:sym typeface="Times New Roman"/>
                        </a:rPr>
                        <a:t>Properties</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Make</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Model</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Color</a:t>
                      </a:r>
                      <a:endParaRPr sz="1800">
                        <a:latin typeface="Times New Roman"/>
                        <a:ea typeface="Times New Roman"/>
                        <a:cs typeface="Times New Roman"/>
                        <a:sym typeface="Times New Roman"/>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year</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Price</a:t>
                      </a:r>
                      <a:endParaRPr/>
                    </a:p>
                  </a:txBody>
                  <a:tcPr marL="91450" marR="91450" marT="45725" marB="45725"/>
                </a:tc>
              </a:tr>
            </a:tbl>
          </a:graphicData>
        </a:graphic>
      </p:graphicFrame>
      <p:graphicFrame>
        <p:nvGraphicFramePr>
          <p:cNvPr id="651" name="Google Shape;651;p35"/>
          <p:cNvGraphicFramePr/>
          <p:nvPr/>
        </p:nvGraphicFramePr>
        <p:xfrm>
          <a:off x="3734732" y="4549140"/>
          <a:ext cx="2135975" cy="1483400"/>
        </p:xfrm>
        <a:graphic>
          <a:graphicData uri="http://schemas.openxmlformats.org/drawingml/2006/table">
            <a:tbl>
              <a:tblPr firstRow="1" bandRow="1">
                <a:noFill/>
                <a:tableStyleId>{E722064C-C332-411B-9B47-4BDE49AED124}</a:tableStyleId>
              </a:tblPr>
              <a:tblGrid>
                <a:gridCol w="2135975"/>
              </a:tblGrid>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Methods</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Start</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Drive</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Park</a:t>
                      </a:r>
                      <a:endParaRPr/>
                    </a:p>
                  </a:txBody>
                  <a:tcPr marL="91450" marR="91450" marT="45725" marB="45725"/>
                </a:tc>
              </a:tr>
            </a:tbl>
          </a:graphicData>
        </a:graphic>
      </p:graphicFrame>
      <p:graphicFrame>
        <p:nvGraphicFramePr>
          <p:cNvPr id="652" name="Google Shape;652;p35"/>
          <p:cNvGraphicFramePr/>
          <p:nvPr/>
        </p:nvGraphicFramePr>
        <p:xfrm>
          <a:off x="7412683" y="2316480"/>
          <a:ext cx="2135975" cy="1483400"/>
        </p:xfrm>
        <a:graphic>
          <a:graphicData uri="http://schemas.openxmlformats.org/drawingml/2006/table">
            <a:tbl>
              <a:tblPr firstRow="1" bandRow="1">
                <a:noFill/>
                <a:tableStyleId>{E722064C-C332-411B-9B47-4BDE49AED124}</a:tableStyleId>
              </a:tblPr>
              <a:tblGrid>
                <a:gridCol w="2135975"/>
              </a:tblGrid>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Events</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On_Start</a:t>
                      </a:r>
                      <a:endParaRPr sz="1800">
                        <a:latin typeface="Times New Roman"/>
                        <a:ea typeface="Times New Roman"/>
                        <a:cs typeface="Times New Roman"/>
                        <a:sym typeface="Times New Roman"/>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On-Drive</a:t>
                      </a:r>
                      <a:endParaRPr/>
                    </a:p>
                  </a:txBody>
                  <a:tcPr marL="91450" marR="91450" marT="45725" marB="45725"/>
                </a:tc>
              </a:tr>
              <a:tr h="370850">
                <a:tc>
                  <a:txBody>
                    <a:bodyPr/>
                    <a:lstStyle/>
                    <a:p>
                      <a:pPr marL="0" marR="0" lvl="0" indent="0" algn="l" rtl="0">
                        <a:spcBef>
                          <a:spcPts val="0"/>
                        </a:spcBef>
                        <a:spcAft>
                          <a:spcPts val="0"/>
                        </a:spcAft>
                        <a:buNone/>
                      </a:pPr>
                      <a:r>
                        <a:rPr lang="en-US" sz="1800">
                          <a:latin typeface="Times New Roman"/>
                          <a:ea typeface="Times New Roman"/>
                          <a:cs typeface="Times New Roman"/>
                          <a:sym typeface="Times New Roman"/>
                        </a:rPr>
                        <a:t>On_Brake</a:t>
                      </a:r>
                      <a:endParaRPr sz="1800">
                        <a:latin typeface="Times New Roman"/>
                        <a:ea typeface="Times New Roman"/>
                        <a:cs typeface="Times New Roman"/>
                        <a:sym typeface="Times New Roman"/>
                      </a:endParaRPr>
                    </a:p>
                  </a:txBody>
                  <a:tcPr marL="91450" marR="91450" marT="45725" marB="45725"/>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Application of C++ </a:t>
            </a:r>
            <a:endParaRPr/>
          </a:p>
        </p:txBody>
      </p:sp>
      <p:sp>
        <p:nvSpPr>
          <p:cNvPr id="658" name="Google Shape;658;p36"/>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C++ is a versatile language for handling very large programs; it is suitable for virtually any programming task including development of editors, compilers, databases, communication systems and any complex real life applications systems.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C++ allow us to create hierarchy related objects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While C++ is able to map the real-world problem properly</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C++ programs are easily maintainable and expandable. When a new feature needs to be implemented, it is very easy to add to the existing structure of an object</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It is expected that C++ will replace C as a general-purpose language in the near future </a:t>
            </a:r>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3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Reference </a:t>
            </a:r>
            <a:endParaRPr/>
          </a:p>
        </p:txBody>
      </p:sp>
      <p:sp>
        <p:nvSpPr>
          <p:cNvPr id="664" name="Google Shape;664;p37"/>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440"/>
              <a:buChar char="►"/>
            </a:pPr>
            <a:r>
              <a:rPr lang="en-US">
                <a:latin typeface="Times New Roman"/>
                <a:ea typeface="Times New Roman"/>
                <a:cs typeface="Times New Roman"/>
                <a:sym typeface="Times New Roman"/>
              </a:rPr>
              <a:t>E Balagurusamy Object-Oriented Programming with C++.7</a:t>
            </a:r>
            <a:r>
              <a:rPr lang="en-US" baseline="30000">
                <a:latin typeface="Times New Roman"/>
                <a:ea typeface="Times New Roman"/>
                <a:cs typeface="Times New Roman"/>
                <a:sym typeface="Times New Roman"/>
              </a:rPr>
              <a:t>th</a:t>
            </a:r>
            <a:r>
              <a:rPr lang="en-US">
                <a:latin typeface="Times New Roman"/>
                <a:ea typeface="Times New Roman"/>
                <a:cs typeface="Times New Roman"/>
                <a:sym typeface="Times New Roman"/>
              </a:rPr>
              <a:t>edition.McGraw-Hill  Publication, ISBN 10: 9352607996 ISBN 13: 9789352607990 </a:t>
            </a:r>
            <a:endParaRPr>
              <a:latin typeface="Times New Roman"/>
              <a:ea typeface="Times New Roman"/>
              <a:cs typeface="Times New Roman"/>
              <a:sym typeface="Times New Roman"/>
            </a:endParaRPr>
          </a:p>
          <a:p>
            <a:pPr marL="342900" lvl="0" indent="-251459" algn="just" rtl="0">
              <a:spcBef>
                <a:spcPts val="1000"/>
              </a:spcBef>
              <a:spcAft>
                <a:spcPts val="0"/>
              </a:spcAft>
              <a:buSzPts val="1440"/>
              <a:buNone/>
            </a:pP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Basic Concept </a:t>
            </a:r>
            <a:endParaRPr/>
          </a:p>
        </p:txBody>
      </p:sp>
      <p:sp>
        <p:nvSpPr>
          <p:cNvPr id="682" name="Google Shape;682;p4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683" name="Google Shape;683;p40"/>
          <p:cNvPicPr preferRelativeResize="0"/>
          <p:nvPr/>
        </p:nvPicPr>
        <p:blipFill rotWithShape="1">
          <a:blip r:embed="rId3">
            <a:alphaModFix/>
          </a:blip>
          <a:srcRect/>
          <a:stretch/>
        </p:blipFill>
        <p:spPr>
          <a:xfrm>
            <a:off x="1670051" y="1752601"/>
            <a:ext cx="8850313" cy="3990975"/>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4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Elements of OOP</a:t>
            </a:r>
            <a:endParaRPr/>
          </a:p>
        </p:txBody>
      </p:sp>
      <p:sp>
        <p:nvSpPr>
          <p:cNvPr id="689" name="Google Shape;689;p4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fontScale="92500" lnSpcReduction="10000"/>
          </a:bodyPr>
          <a:lstStyle/>
          <a:p>
            <a:pPr marL="342900" lvl="0" indent="-342900" algn="l" rtl="0">
              <a:spcBef>
                <a:spcPts val="0"/>
              </a:spcBef>
              <a:spcAft>
                <a:spcPts val="0"/>
              </a:spcAft>
              <a:buClr>
                <a:schemeClr val="dk1"/>
              </a:buClr>
              <a:buSzPct val="100000"/>
              <a:buChar char="•"/>
            </a:pPr>
            <a:r>
              <a:rPr lang="en-US"/>
              <a:t>Objects </a:t>
            </a:r>
            <a:endParaRPr/>
          </a:p>
          <a:p>
            <a:pPr marL="342900" lvl="0" indent="-342900" algn="l" rtl="0">
              <a:spcBef>
                <a:spcPts val="592"/>
              </a:spcBef>
              <a:spcAft>
                <a:spcPts val="0"/>
              </a:spcAft>
              <a:buClr>
                <a:schemeClr val="dk1"/>
              </a:buClr>
              <a:buSzPct val="100000"/>
              <a:buChar char="•"/>
            </a:pPr>
            <a:r>
              <a:rPr lang="en-US"/>
              <a:t>Classes</a:t>
            </a:r>
            <a:endParaRPr/>
          </a:p>
          <a:p>
            <a:pPr marL="342900" lvl="0" indent="-342900" algn="l" rtl="0">
              <a:spcBef>
                <a:spcPts val="592"/>
              </a:spcBef>
              <a:spcAft>
                <a:spcPts val="0"/>
              </a:spcAft>
              <a:buClr>
                <a:schemeClr val="dk1"/>
              </a:buClr>
              <a:buSzPct val="100000"/>
              <a:buChar char="•"/>
            </a:pPr>
            <a:r>
              <a:rPr lang="en-US"/>
              <a:t>Encapsulation</a:t>
            </a:r>
            <a:endParaRPr/>
          </a:p>
          <a:p>
            <a:pPr marL="342900" lvl="0" indent="-342900" algn="l" rtl="0">
              <a:spcBef>
                <a:spcPts val="592"/>
              </a:spcBef>
              <a:spcAft>
                <a:spcPts val="0"/>
              </a:spcAft>
              <a:buClr>
                <a:schemeClr val="dk1"/>
              </a:buClr>
              <a:buSzPct val="100000"/>
              <a:buChar char="•"/>
            </a:pPr>
            <a:r>
              <a:rPr lang="en-US"/>
              <a:t>Data Abstraction</a:t>
            </a:r>
            <a:endParaRPr/>
          </a:p>
          <a:p>
            <a:pPr marL="342900" lvl="0" indent="-342900" algn="l" rtl="0">
              <a:spcBef>
                <a:spcPts val="592"/>
              </a:spcBef>
              <a:spcAft>
                <a:spcPts val="0"/>
              </a:spcAft>
              <a:buClr>
                <a:schemeClr val="dk1"/>
              </a:buClr>
              <a:buSzPct val="100000"/>
              <a:buChar char="•"/>
            </a:pPr>
            <a:r>
              <a:rPr lang="en-US"/>
              <a:t>Inheritance</a:t>
            </a:r>
            <a:endParaRPr/>
          </a:p>
          <a:p>
            <a:pPr marL="342900" lvl="0" indent="-342900" algn="l" rtl="0">
              <a:spcBef>
                <a:spcPts val="592"/>
              </a:spcBef>
              <a:spcAft>
                <a:spcPts val="0"/>
              </a:spcAft>
              <a:buClr>
                <a:schemeClr val="dk1"/>
              </a:buClr>
              <a:buSzPct val="100000"/>
              <a:buChar char="•"/>
            </a:pPr>
            <a:r>
              <a:rPr lang="en-US"/>
              <a:t>Polymorphism</a:t>
            </a:r>
            <a:endParaRPr/>
          </a:p>
          <a:p>
            <a:pPr marL="342900" lvl="0" indent="-342900" algn="l" rtl="0">
              <a:spcBef>
                <a:spcPts val="592"/>
              </a:spcBef>
              <a:spcAft>
                <a:spcPts val="0"/>
              </a:spcAft>
              <a:buClr>
                <a:schemeClr val="dk1"/>
              </a:buClr>
              <a:buSzPct val="100000"/>
              <a:buChar char="•"/>
            </a:pPr>
            <a:r>
              <a:rPr lang="en-US"/>
              <a:t>Dynamic Binding</a:t>
            </a:r>
            <a:endParaRPr/>
          </a:p>
          <a:p>
            <a:pPr marL="342900" lvl="0" indent="-342900" algn="l" rtl="0">
              <a:spcBef>
                <a:spcPts val="592"/>
              </a:spcBef>
              <a:spcAft>
                <a:spcPts val="0"/>
              </a:spcAft>
              <a:buClr>
                <a:schemeClr val="dk1"/>
              </a:buClr>
              <a:buSzPct val="100000"/>
              <a:buChar char="•"/>
            </a:pPr>
            <a:r>
              <a:rPr lang="en-US"/>
              <a:t>Message Passing</a:t>
            </a:r>
            <a:endParaRPr/>
          </a:p>
          <a:p>
            <a:pPr marL="342900" lvl="0" indent="-342900" algn="l" rtl="0">
              <a:spcBef>
                <a:spcPts val="592"/>
              </a:spcBef>
              <a:spcAft>
                <a:spcPts val="0"/>
              </a:spcAft>
              <a:buClr>
                <a:schemeClr val="dk1"/>
              </a:buClr>
              <a:buSzPct val="100000"/>
              <a:buChar char="•"/>
            </a:pPr>
            <a:r>
              <a:rPr lang="en-US"/>
              <a:t>Namespaces</a:t>
            </a:r>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4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695" name="Google Shape;695;p4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696" name="Google Shape;696;p42"/>
          <p:cNvPicPr preferRelativeResize="0"/>
          <p:nvPr/>
        </p:nvPicPr>
        <p:blipFill rotWithShape="1">
          <a:blip r:embed="rId3">
            <a:alphaModFix/>
          </a:blip>
          <a:srcRect/>
          <a:stretch/>
        </p:blipFill>
        <p:spPr>
          <a:xfrm>
            <a:off x="1527176" y="184151"/>
            <a:ext cx="9136063" cy="6488113"/>
          </a:xfrm>
          <a:prstGeom prst="rect">
            <a:avLst/>
          </a:prstGeom>
          <a:noFill/>
          <a:ln>
            <a:noFill/>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4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02" name="Google Shape;702;p4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03" name="Google Shape;703;p43"/>
          <p:cNvPicPr preferRelativeResize="0"/>
          <p:nvPr/>
        </p:nvPicPr>
        <p:blipFill rotWithShape="1">
          <a:blip r:embed="rId3">
            <a:alphaModFix/>
          </a:blip>
          <a:srcRect/>
          <a:stretch/>
        </p:blipFill>
        <p:spPr>
          <a:xfrm>
            <a:off x="2041526" y="279401"/>
            <a:ext cx="8107363" cy="6297613"/>
          </a:xfrm>
          <a:prstGeom prst="rect">
            <a:avLst/>
          </a:prstGeom>
          <a:noFill/>
          <a:ln>
            <a:noFill/>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4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09" name="Google Shape;709;p4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10" name="Google Shape;710;p44"/>
          <p:cNvPicPr preferRelativeResize="0"/>
          <p:nvPr/>
        </p:nvPicPr>
        <p:blipFill rotWithShape="1">
          <a:blip r:embed="rId3">
            <a:alphaModFix/>
          </a:blip>
          <a:srcRect/>
          <a:stretch/>
        </p:blipFill>
        <p:spPr>
          <a:xfrm>
            <a:off x="1936751" y="184151"/>
            <a:ext cx="8316913" cy="6488113"/>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16" name="Google Shape;716;p4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17" name="Google Shape;717;p45"/>
          <p:cNvPicPr preferRelativeResize="0"/>
          <p:nvPr/>
        </p:nvPicPr>
        <p:blipFill rotWithShape="1">
          <a:blip r:embed="rId3">
            <a:alphaModFix/>
          </a:blip>
          <a:srcRect/>
          <a:stretch/>
        </p:blipFill>
        <p:spPr>
          <a:xfrm>
            <a:off x="1757364" y="76201"/>
            <a:ext cx="8677275" cy="6629401"/>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Objective &amp; Outcome</a:t>
            </a:r>
            <a:endParaRPr/>
          </a:p>
        </p:txBody>
      </p:sp>
      <p:sp>
        <p:nvSpPr>
          <p:cNvPr id="449" name="Google Shape;449;p6"/>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365760" lvl="0" indent="-283464" algn="l" rtl="0">
              <a:lnSpc>
                <a:spcPct val="100000"/>
              </a:lnSpc>
              <a:spcBef>
                <a:spcPts val="0"/>
              </a:spcBef>
              <a:spcAft>
                <a:spcPts val="0"/>
              </a:spcAft>
              <a:buSzPts val="2560"/>
              <a:buChar char="⚫"/>
            </a:pPr>
            <a:r>
              <a:rPr lang="en-US" b="1"/>
              <a:t>Objective</a:t>
            </a:r>
            <a:endParaRPr/>
          </a:p>
          <a:p>
            <a:pPr marL="640080" lvl="1" indent="-237744" algn="just" rtl="0">
              <a:lnSpc>
                <a:spcPct val="100000"/>
              </a:lnSpc>
              <a:spcBef>
                <a:spcPts val="550"/>
              </a:spcBef>
              <a:spcAft>
                <a:spcPts val="0"/>
              </a:spcAft>
              <a:buSzPts val="2800"/>
              <a:buChar char="◦"/>
            </a:pPr>
            <a:r>
              <a:rPr lang="en-US"/>
              <a:t>To explore &amp; understand the principles of Object Oriented Programming(OOP)</a:t>
            </a:r>
            <a:endParaRPr/>
          </a:p>
          <a:p>
            <a:pPr marL="640080" lvl="1" indent="-237744" algn="just" rtl="0">
              <a:lnSpc>
                <a:spcPct val="100000"/>
              </a:lnSpc>
              <a:spcBef>
                <a:spcPts val="550"/>
              </a:spcBef>
              <a:spcAft>
                <a:spcPts val="0"/>
              </a:spcAft>
              <a:buSzPts val="2800"/>
              <a:buNone/>
            </a:pPr>
            <a:endParaRPr b="1"/>
          </a:p>
          <a:p>
            <a:pPr marL="365760" lvl="0" indent="-283464" algn="just" rtl="0">
              <a:lnSpc>
                <a:spcPct val="100000"/>
              </a:lnSpc>
              <a:spcBef>
                <a:spcPts val="600"/>
              </a:spcBef>
              <a:spcAft>
                <a:spcPts val="0"/>
              </a:spcAft>
              <a:buSzPts val="2560"/>
              <a:buChar char="⚫"/>
            </a:pPr>
            <a:r>
              <a:rPr lang="en-US" b="1"/>
              <a:t>Outcome</a:t>
            </a:r>
            <a:endParaRPr/>
          </a:p>
          <a:p>
            <a:pPr marL="640080" lvl="1" indent="-237744" algn="just" rtl="0">
              <a:lnSpc>
                <a:spcPct val="100000"/>
              </a:lnSpc>
              <a:spcBef>
                <a:spcPts val="550"/>
              </a:spcBef>
              <a:spcAft>
                <a:spcPts val="0"/>
              </a:spcAft>
              <a:buSzPts val="2800"/>
              <a:buChar char="◦"/>
            </a:pPr>
            <a:r>
              <a:rPr lang="en-US"/>
              <a:t>To apply Object Oriented Programming concepts to solve various computing problems</a:t>
            </a:r>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4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23" name="Google Shape;723;p4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24" name="Google Shape;724;p46"/>
          <p:cNvPicPr preferRelativeResize="0"/>
          <p:nvPr/>
        </p:nvPicPr>
        <p:blipFill rotWithShape="1">
          <a:blip r:embed="rId3">
            <a:alphaModFix/>
          </a:blip>
          <a:srcRect/>
          <a:stretch/>
        </p:blipFill>
        <p:spPr>
          <a:xfrm>
            <a:off x="1689101" y="50801"/>
            <a:ext cx="8812213" cy="6754813"/>
          </a:xfrm>
          <a:prstGeom prst="rect">
            <a:avLst/>
          </a:prstGeom>
          <a:noFill/>
          <a:ln>
            <a:no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4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30" name="Google Shape;730;p4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31" name="Google Shape;731;p47"/>
          <p:cNvPicPr preferRelativeResize="0"/>
          <p:nvPr/>
        </p:nvPicPr>
        <p:blipFill rotWithShape="1">
          <a:blip r:embed="rId3">
            <a:alphaModFix/>
          </a:blip>
          <a:srcRect/>
          <a:stretch/>
        </p:blipFill>
        <p:spPr>
          <a:xfrm>
            <a:off x="609600" y="388950"/>
            <a:ext cx="10972800" cy="6078524"/>
          </a:xfrm>
          <a:prstGeom prst="rect">
            <a:avLst/>
          </a:prstGeom>
          <a:noFill/>
          <a:ln>
            <a:noFill/>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4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37" name="Google Shape;737;p4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38" name="Google Shape;738;p48"/>
          <p:cNvPicPr preferRelativeResize="0"/>
          <p:nvPr/>
        </p:nvPicPr>
        <p:blipFill rotWithShape="1">
          <a:blip r:embed="rId3">
            <a:alphaModFix/>
          </a:blip>
          <a:srcRect/>
          <a:stretch/>
        </p:blipFill>
        <p:spPr>
          <a:xfrm>
            <a:off x="1905000" y="457200"/>
            <a:ext cx="8153400" cy="5715000"/>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44" name="Google Shape;744;p4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45" name="Google Shape;745;p49"/>
          <p:cNvPicPr preferRelativeResize="0"/>
          <p:nvPr/>
        </p:nvPicPr>
        <p:blipFill rotWithShape="1">
          <a:blip r:embed="rId3">
            <a:alphaModFix/>
          </a:blip>
          <a:srcRect/>
          <a:stretch/>
        </p:blipFill>
        <p:spPr>
          <a:xfrm>
            <a:off x="1614489" y="1"/>
            <a:ext cx="8963025" cy="6858000"/>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51" name="Google Shape;751;p5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52" name="Google Shape;752;p50"/>
          <p:cNvPicPr preferRelativeResize="0"/>
          <p:nvPr/>
        </p:nvPicPr>
        <p:blipFill rotWithShape="1">
          <a:blip r:embed="rId3">
            <a:alphaModFix/>
          </a:blip>
          <a:srcRect/>
          <a:stretch/>
        </p:blipFill>
        <p:spPr>
          <a:xfrm>
            <a:off x="660625" y="274650"/>
            <a:ext cx="10921774" cy="5851524"/>
          </a:xfrm>
          <a:prstGeom prst="rect">
            <a:avLst/>
          </a:prstGeom>
          <a:noFill/>
          <a:ln>
            <a:noFill/>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Contd…</a:t>
            </a:r>
            <a:endParaRPr/>
          </a:p>
        </p:txBody>
      </p:sp>
      <p:sp>
        <p:nvSpPr>
          <p:cNvPr id="758" name="Google Shape;758;p5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As the name suggests Inheritance is the process of forming a new class from an existing class that is from the existing class called as base class, new class is formed called as derived class.</a:t>
            </a:r>
            <a:endParaRPr/>
          </a:p>
          <a:p>
            <a:pPr marL="342900" lvl="0" indent="-342900" algn="just" rtl="0">
              <a:spcBef>
                <a:spcPts val="640"/>
              </a:spcBef>
              <a:spcAft>
                <a:spcPts val="0"/>
              </a:spcAft>
              <a:buClr>
                <a:schemeClr val="dk1"/>
              </a:buClr>
              <a:buSzPts val="3200"/>
              <a:buChar char="•"/>
            </a:pPr>
            <a:r>
              <a:rPr lang="en-US"/>
              <a:t>This is a very important concept of object-oriented programming since this feature helps to reduce the code size.</a:t>
            </a:r>
            <a:endParaRPr/>
          </a:p>
          <a:p>
            <a:pPr marL="342900" lvl="0" indent="-139700" algn="l" rtl="0">
              <a:spcBef>
                <a:spcPts val="640"/>
              </a:spcBef>
              <a:spcAft>
                <a:spcPts val="0"/>
              </a:spcAft>
              <a:buClr>
                <a:schemeClr val="dk1"/>
              </a:buClr>
              <a:buSzPts val="3200"/>
              <a:buNone/>
            </a:pPr>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5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64" name="Google Shape;764;p5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65" name="Google Shape;765;p52"/>
          <p:cNvPicPr preferRelativeResize="0"/>
          <p:nvPr/>
        </p:nvPicPr>
        <p:blipFill rotWithShape="1">
          <a:blip r:embed="rId3">
            <a:alphaModFix/>
          </a:blip>
          <a:srcRect/>
          <a:stretch/>
        </p:blipFill>
        <p:spPr>
          <a:xfrm>
            <a:off x="1524001" y="261939"/>
            <a:ext cx="9144000" cy="6334125"/>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5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71" name="Google Shape;771;p5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72" name="Google Shape;772;p53"/>
          <p:cNvPicPr preferRelativeResize="0"/>
          <p:nvPr/>
        </p:nvPicPr>
        <p:blipFill rotWithShape="1">
          <a:blip r:embed="rId3">
            <a:alphaModFix/>
          </a:blip>
          <a:srcRect/>
          <a:stretch/>
        </p:blipFill>
        <p:spPr>
          <a:xfrm>
            <a:off x="609600" y="228600"/>
            <a:ext cx="10972799" cy="5897575"/>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78" name="Google Shape;778;p5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79" name="Google Shape;779;p54"/>
          <p:cNvPicPr preferRelativeResize="0"/>
          <p:nvPr/>
        </p:nvPicPr>
        <p:blipFill rotWithShape="1">
          <a:blip r:embed="rId3">
            <a:alphaModFix/>
          </a:blip>
          <a:srcRect/>
          <a:stretch/>
        </p:blipFill>
        <p:spPr>
          <a:xfrm>
            <a:off x="1524001" y="304801"/>
            <a:ext cx="9144000" cy="4448175"/>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Dynamic Binding</a:t>
            </a:r>
            <a:endParaRPr/>
          </a:p>
        </p:txBody>
      </p:sp>
      <p:sp>
        <p:nvSpPr>
          <p:cNvPr id="785" name="Google Shape;785;p5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“Dynamic Binding is the process of linking of the code associated with a procedure call at run-time”</a:t>
            </a:r>
            <a:endParaRPr/>
          </a:p>
          <a:p>
            <a:pPr marL="342900" lvl="0" indent="-342900" algn="just" rtl="0">
              <a:spcBef>
                <a:spcPts val="640"/>
              </a:spcBef>
              <a:spcAft>
                <a:spcPts val="0"/>
              </a:spcAft>
              <a:buClr>
                <a:schemeClr val="dk1"/>
              </a:buClr>
              <a:buSzPts val="3200"/>
              <a:buChar char="•"/>
            </a:pPr>
            <a:r>
              <a:rPr lang="en-US"/>
              <a:t>Binding is the process of connecting one program to another</a:t>
            </a:r>
            <a:endParaRPr/>
          </a:p>
          <a:p>
            <a:pPr marL="342900" lvl="0" indent="-342900" algn="just" rtl="0">
              <a:spcBef>
                <a:spcPts val="640"/>
              </a:spcBef>
              <a:spcAft>
                <a:spcPts val="0"/>
              </a:spcAft>
              <a:buClr>
                <a:schemeClr val="dk1"/>
              </a:buClr>
              <a:buSzPts val="3200"/>
              <a:buChar char="•"/>
            </a:pPr>
            <a:r>
              <a:rPr lang="en-US"/>
              <a:t>It is the process of linking the procedure call to a specific sequence of code or function at run time or during the execution of the program</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Procedural Programming</a:t>
            </a:r>
            <a:endParaRPr/>
          </a:p>
        </p:txBody>
      </p:sp>
      <p:sp>
        <p:nvSpPr>
          <p:cNvPr id="455" name="Google Shape;455;p7"/>
          <p:cNvSpPr txBox="1">
            <a:spLocks noGrp="1"/>
          </p:cNvSpPr>
          <p:nvPr>
            <p:ph type="body" idx="1"/>
          </p:nvPr>
        </p:nvSpPr>
        <p:spPr>
          <a:xfrm>
            <a:off x="2959608" y="1447800"/>
            <a:ext cx="7498080" cy="5029200"/>
          </a:xfrm>
          <a:prstGeom prst="rect">
            <a:avLst/>
          </a:prstGeom>
          <a:noFill/>
          <a:ln>
            <a:noFill/>
          </a:ln>
        </p:spPr>
        <p:txBody>
          <a:bodyPr spcFirstLastPara="1" wrap="square" lIns="91425" tIns="45700" rIns="91425" bIns="45700" anchor="t" anchorCtr="0">
            <a:normAutofit fontScale="85000" lnSpcReduction="20000"/>
          </a:bodyPr>
          <a:lstStyle/>
          <a:p>
            <a:pPr marL="365760" lvl="0" indent="-283464" algn="just" rtl="0">
              <a:lnSpc>
                <a:spcPct val="100000"/>
              </a:lnSpc>
              <a:spcBef>
                <a:spcPts val="0"/>
              </a:spcBef>
              <a:spcAft>
                <a:spcPts val="0"/>
              </a:spcAft>
              <a:buSzPct val="80000"/>
              <a:buChar char="⚫"/>
            </a:pPr>
            <a:r>
              <a:rPr lang="en-US"/>
              <a:t>Procedural programming is the standard approach used in traditional computer language such as C, Pascal, FORTRAN &amp; BASIC</a:t>
            </a:r>
            <a:endParaRPr/>
          </a:p>
          <a:p>
            <a:pPr marL="365760" lvl="0" indent="-283464" algn="just" rtl="0">
              <a:lnSpc>
                <a:spcPct val="100000"/>
              </a:lnSpc>
              <a:spcBef>
                <a:spcPts val="600"/>
              </a:spcBef>
              <a:spcAft>
                <a:spcPts val="0"/>
              </a:spcAft>
              <a:buSzPct val="80000"/>
              <a:buChar char="⚫"/>
            </a:pPr>
            <a:r>
              <a:rPr lang="en-US"/>
              <a:t>The design method used in procedural programming is called Top Down Design</a:t>
            </a:r>
            <a:endParaRPr/>
          </a:p>
          <a:p>
            <a:pPr marL="365760" lvl="0" indent="-283464" algn="just" rtl="0">
              <a:lnSpc>
                <a:spcPct val="100000"/>
              </a:lnSpc>
              <a:spcBef>
                <a:spcPts val="600"/>
              </a:spcBef>
              <a:spcAft>
                <a:spcPts val="0"/>
              </a:spcAft>
              <a:buSzPct val="80000"/>
              <a:buChar char="⚫"/>
            </a:pPr>
            <a:r>
              <a:rPr lang="en-US"/>
              <a:t>Procedural programming creates a step by step program that guides the application through a sequence of instructions. Each instruction is executed in order</a:t>
            </a:r>
            <a:endParaRPr/>
          </a:p>
          <a:p>
            <a:pPr marL="365760" lvl="0" indent="-283464" algn="just" rtl="0">
              <a:lnSpc>
                <a:spcPct val="100000"/>
              </a:lnSpc>
              <a:spcBef>
                <a:spcPts val="600"/>
              </a:spcBef>
              <a:spcAft>
                <a:spcPts val="0"/>
              </a:spcAft>
              <a:buSzPct val="80000"/>
              <a:buChar char="⚫"/>
            </a:pPr>
            <a:r>
              <a:rPr lang="en-US"/>
              <a:t>Procedural programming focuses on processes. In procedural programming data and functions are stored in separate memory location, while in OOP data and functions are stored in same memory location</a:t>
            </a:r>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5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Message Passing</a:t>
            </a:r>
            <a:endParaRPr/>
          </a:p>
        </p:txBody>
      </p:sp>
      <p:sp>
        <p:nvSpPr>
          <p:cNvPr id="791" name="Google Shape;791;p5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“The process of invoking an operation on an object. In response to a message the corresponding method is executed in the object ”</a:t>
            </a:r>
            <a:endParaRPr/>
          </a:p>
          <a:p>
            <a:pPr marL="342900" lvl="0" indent="-342900" algn="just" rtl="0">
              <a:spcBef>
                <a:spcPts val="640"/>
              </a:spcBef>
              <a:spcAft>
                <a:spcPts val="0"/>
              </a:spcAft>
              <a:buClr>
                <a:schemeClr val="dk1"/>
              </a:buClr>
              <a:buSzPts val="3200"/>
              <a:buChar char="•"/>
            </a:pPr>
            <a:r>
              <a:rPr lang="en-US"/>
              <a:t>In OOP, processing is done by sending message to objects</a:t>
            </a:r>
            <a:endParaRPr/>
          </a:p>
          <a:p>
            <a:pPr marL="342900" lvl="0" indent="-342900" algn="just" rtl="0">
              <a:spcBef>
                <a:spcPts val="640"/>
              </a:spcBef>
              <a:spcAft>
                <a:spcPts val="0"/>
              </a:spcAft>
              <a:buClr>
                <a:schemeClr val="dk1"/>
              </a:buClr>
              <a:buSzPts val="3200"/>
              <a:buChar char="•"/>
            </a:pPr>
            <a:r>
              <a:rPr lang="en-US"/>
              <a:t>A message for an object is request for execution of procedure</a:t>
            </a:r>
            <a:endParaRPr/>
          </a:p>
          <a:p>
            <a:pPr marL="342900" lvl="0" indent="-342900" algn="just" rtl="0">
              <a:spcBef>
                <a:spcPts val="640"/>
              </a:spcBef>
              <a:spcAft>
                <a:spcPts val="0"/>
              </a:spcAft>
              <a:buClr>
                <a:schemeClr val="dk1"/>
              </a:buClr>
              <a:buSzPts val="3200"/>
              <a:buChar char="•"/>
            </a:pPr>
            <a:r>
              <a:rPr lang="en-US"/>
              <a:t>Message passing involves specifying the name of the object, the name of the function(message) and the information to be sent </a:t>
            </a:r>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5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797" name="Google Shape;797;p5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798" name="Google Shape;798;p57"/>
          <p:cNvPicPr preferRelativeResize="0"/>
          <p:nvPr/>
        </p:nvPicPr>
        <p:blipFill rotWithShape="1">
          <a:blip r:embed="rId3">
            <a:alphaModFix/>
          </a:blip>
          <a:srcRect/>
          <a:stretch/>
        </p:blipFill>
        <p:spPr>
          <a:xfrm>
            <a:off x="1828800" y="146051"/>
            <a:ext cx="8534400" cy="6564313"/>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Namespaces</a:t>
            </a:r>
            <a:endParaRPr/>
          </a:p>
        </p:txBody>
      </p:sp>
      <p:sp>
        <p:nvSpPr>
          <p:cNvPr id="804" name="Google Shape;804;p5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A </a:t>
            </a:r>
            <a:r>
              <a:rPr lang="en-US" b="1"/>
              <a:t>namespace</a:t>
            </a:r>
            <a:r>
              <a:rPr lang="en-US"/>
              <a:t> is used as additional information to differentiate similar functions, classes, variables etc. with the same name available in different libraries. </a:t>
            </a:r>
            <a:endParaRPr/>
          </a:p>
          <a:p>
            <a:pPr marL="342900" lvl="0" indent="-342900" algn="just" rtl="0">
              <a:spcBef>
                <a:spcPts val="640"/>
              </a:spcBef>
              <a:spcAft>
                <a:spcPts val="0"/>
              </a:spcAft>
              <a:buClr>
                <a:schemeClr val="dk1"/>
              </a:buClr>
              <a:buSzPts val="3200"/>
              <a:buChar char="•"/>
            </a:pPr>
            <a:r>
              <a:rPr lang="en-US"/>
              <a:t>Using namespace, you can define the context in which names are defined.</a:t>
            </a:r>
            <a:endParaRPr/>
          </a:p>
          <a:p>
            <a:pPr marL="342900" lvl="0" indent="-342900" algn="just" rtl="0">
              <a:spcBef>
                <a:spcPts val="640"/>
              </a:spcBef>
              <a:spcAft>
                <a:spcPts val="0"/>
              </a:spcAft>
              <a:buClr>
                <a:schemeClr val="dk1"/>
              </a:buClr>
              <a:buSzPts val="3200"/>
              <a:buChar char="•"/>
            </a:pPr>
            <a:r>
              <a:rPr lang="en-US"/>
              <a:t>In essence, a namespace defines a scope.</a:t>
            </a:r>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5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Defining a Namespace</a:t>
            </a:r>
            <a:endParaRPr/>
          </a:p>
        </p:txBody>
      </p:sp>
      <p:sp>
        <p:nvSpPr>
          <p:cNvPr id="810" name="Google Shape;810;p5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fontScale="85000" lnSpcReduction="20000"/>
          </a:bodyPr>
          <a:lstStyle/>
          <a:p>
            <a:pPr marL="342900" lvl="0" indent="-342900" algn="just" rtl="0">
              <a:spcBef>
                <a:spcPts val="0"/>
              </a:spcBef>
              <a:spcAft>
                <a:spcPts val="0"/>
              </a:spcAft>
              <a:buClr>
                <a:schemeClr val="dk1"/>
              </a:buClr>
              <a:buSzPct val="100000"/>
              <a:buChar char="•"/>
            </a:pPr>
            <a:r>
              <a:rPr lang="en-US"/>
              <a:t>A namespace definition begins with the keyword </a:t>
            </a:r>
            <a:r>
              <a:rPr lang="en-US" b="1"/>
              <a:t>namespace</a:t>
            </a:r>
            <a:r>
              <a:rPr lang="en-US"/>
              <a:t> followed by the namespace name as follows −</a:t>
            </a:r>
            <a:endParaRPr/>
          </a:p>
          <a:p>
            <a:pPr marL="342900" lvl="0" indent="-342900" algn="l" rtl="0">
              <a:spcBef>
                <a:spcPts val="544"/>
              </a:spcBef>
              <a:spcAft>
                <a:spcPts val="0"/>
              </a:spcAft>
              <a:buClr>
                <a:schemeClr val="dk1"/>
              </a:buClr>
              <a:buSzPct val="100000"/>
              <a:buNone/>
            </a:pPr>
            <a:endParaRPr/>
          </a:p>
          <a:p>
            <a:pPr marL="342900" lvl="0" indent="-342900" algn="l" rtl="0">
              <a:spcBef>
                <a:spcPts val="544"/>
              </a:spcBef>
              <a:spcAft>
                <a:spcPts val="0"/>
              </a:spcAft>
              <a:buClr>
                <a:schemeClr val="dk1"/>
              </a:buClr>
              <a:buSzPct val="100000"/>
              <a:buNone/>
            </a:pPr>
            <a:r>
              <a:rPr lang="en-US"/>
              <a:t>	namespace namespace_name { </a:t>
            </a:r>
            <a:endParaRPr/>
          </a:p>
          <a:p>
            <a:pPr marL="342900" lvl="0" indent="-342900" algn="l" rtl="0">
              <a:spcBef>
                <a:spcPts val="544"/>
              </a:spcBef>
              <a:spcAft>
                <a:spcPts val="0"/>
              </a:spcAft>
              <a:buClr>
                <a:schemeClr val="dk1"/>
              </a:buClr>
              <a:buSzPct val="100000"/>
              <a:buNone/>
            </a:pPr>
            <a:r>
              <a:rPr lang="en-US"/>
              <a:t>			// code declarations </a:t>
            </a:r>
            <a:endParaRPr/>
          </a:p>
          <a:p>
            <a:pPr marL="342900" lvl="0" indent="-342900" algn="l" rtl="0">
              <a:spcBef>
                <a:spcPts val="544"/>
              </a:spcBef>
              <a:spcAft>
                <a:spcPts val="0"/>
              </a:spcAft>
              <a:buClr>
                <a:schemeClr val="dk1"/>
              </a:buClr>
              <a:buSzPct val="100000"/>
              <a:buNone/>
            </a:pPr>
            <a:r>
              <a:rPr lang="en-US"/>
              <a:t>	} </a:t>
            </a:r>
            <a:endParaRPr/>
          </a:p>
          <a:p>
            <a:pPr marL="342900" lvl="0" indent="-170180" algn="l" rtl="0">
              <a:spcBef>
                <a:spcPts val="544"/>
              </a:spcBef>
              <a:spcAft>
                <a:spcPts val="0"/>
              </a:spcAft>
              <a:buClr>
                <a:schemeClr val="dk1"/>
              </a:buClr>
              <a:buSzPct val="100000"/>
              <a:buNone/>
            </a:pPr>
            <a:endParaRPr/>
          </a:p>
          <a:p>
            <a:pPr marL="342900" lvl="0" indent="-342900" algn="l" rtl="0">
              <a:spcBef>
                <a:spcPts val="544"/>
              </a:spcBef>
              <a:spcAft>
                <a:spcPts val="0"/>
              </a:spcAft>
              <a:buClr>
                <a:schemeClr val="dk1"/>
              </a:buClr>
              <a:buSzPct val="100000"/>
              <a:buChar char="•"/>
            </a:pPr>
            <a:r>
              <a:rPr lang="en-US"/>
              <a:t>To call the namespace-enabled version of either function or variable, prepend (::) the namespace name as follows −</a:t>
            </a:r>
            <a:endParaRPr/>
          </a:p>
          <a:p>
            <a:pPr marL="342900" lvl="0" indent="-342900" algn="l" rtl="0">
              <a:spcBef>
                <a:spcPts val="544"/>
              </a:spcBef>
              <a:spcAft>
                <a:spcPts val="0"/>
              </a:spcAft>
              <a:buClr>
                <a:schemeClr val="dk1"/>
              </a:buClr>
              <a:buSzPct val="100000"/>
              <a:buNone/>
            </a:pPr>
            <a:endParaRPr/>
          </a:p>
          <a:p>
            <a:pPr marL="342900" lvl="0" indent="-342900" algn="l" rtl="0">
              <a:spcBef>
                <a:spcPts val="544"/>
              </a:spcBef>
              <a:spcAft>
                <a:spcPts val="0"/>
              </a:spcAft>
              <a:buClr>
                <a:schemeClr val="dk1"/>
              </a:buClr>
              <a:buSzPct val="100000"/>
              <a:buNone/>
            </a:pPr>
            <a:r>
              <a:rPr lang="en-US"/>
              <a:t>	name::code;      // code could be variable or function.</a:t>
            </a:r>
            <a:endParaRPr/>
          </a:p>
        </p:txBody>
      </p:sp>
      <p:sp>
        <p:nvSpPr>
          <p:cNvPr id="811" name="Google Shape;811;p59"/>
          <p:cNvSpPr/>
          <p:nvPr/>
        </p:nvSpPr>
        <p:spPr>
          <a:xfrm>
            <a:off x="972750" y="2651925"/>
            <a:ext cx="5029200" cy="1447800"/>
          </a:xfrm>
          <a:prstGeom prst="rect">
            <a:avLst/>
          </a:prstGeom>
          <a:noFill/>
          <a:ln w="317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12" name="Google Shape;812;p59"/>
          <p:cNvSpPr/>
          <p:nvPr/>
        </p:nvSpPr>
        <p:spPr>
          <a:xfrm>
            <a:off x="972750" y="5219200"/>
            <a:ext cx="7572000" cy="762000"/>
          </a:xfrm>
          <a:prstGeom prst="rect">
            <a:avLst/>
          </a:prstGeom>
          <a:noFill/>
          <a:ln w="3175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p60"/>
          <p:cNvSpPr txBox="1">
            <a:spLocks noGrp="1"/>
          </p:cNvSpPr>
          <p:nvPr>
            <p:ph type="body" idx="1"/>
          </p:nvPr>
        </p:nvSpPr>
        <p:spPr>
          <a:xfrm>
            <a:off x="1981200" y="228600"/>
            <a:ext cx="8229600" cy="6400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818" name="Google Shape;818;p60"/>
          <p:cNvPicPr preferRelativeResize="0"/>
          <p:nvPr/>
        </p:nvPicPr>
        <p:blipFill rotWithShape="1">
          <a:blip r:embed="rId3">
            <a:alphaModFix/>
          </a:blip>
          <a:srcRect/>
          <a:stretch/>
        </p:blipFill>
        <p:spPr>
          <a:xfrm>
            <a:off x="1676400" y="76200"/>
            <a:ext cx="5334000" cy="6758368"/>
          </a:xfrm>
          <a:prstGeom prst="rect">
            <a:avLst/>
          </a:prstGeom>
          <a:noFill/>
          <a:ln>
            <a:noFill/>
          </a:ln>
        </p:spPr>
      </p:pic>
      <p:sp>
        <p:nvSpPr>
          <p:cNvPr id="819" name="Google Shape;819;p60"/>
          <p:cNvSpPr txBox="1"/>
          <p:nvPr/>
        </p:nvSpPr>
        <p:spPr>
          <a:xfrm>
            <a:off x="7162800" y="762000"/>
            <a:ext cx="335280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EXAMPLE</a:t>
            </a:r>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1"/>
          <p:cNvSpPr txBox="1">
            <a:spLocks noGrp="1"/>
          </p:cNvSpPr>
          <p:nvPr>
            <p:ph type="body" idx="1"/>
          </p:nvPr>
        </p:nvSpPr>
        <p:spPr>
          <a:xfrm>
            <a:off x="1981200" y="228600"/>
            <a:ext cx="8229600" cy="6400800"/>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825" name="Google Shape;825;p61"/>
          <p:cNvPicPr preferRelativeResize="0"/>
          <p:nvPr/>
        </p:nvPicPr>
        <p:blipFill rotWithShape="1">
          <a:blip r:embed="rId3">
            <a:alphaModFix/>
          </a:blip>
          <a:srcRect/>
          <a:stretch/>
        </p:blipFill>
        <p:spPr>
          <a:xfrm>
            <a:off x="1676400" y="76200"/>
            <a:ext cx="5334000" cy="6758368"/>
          </a:xfrm>
          <a:prstGeom prst="rect">
            <a:avLst/>
          </a:prstGeom>
          <a:noFill/>
          <a:ln>
            <a:noFill/>
          </a:ln>
        </p:spPr>
      </p:pic>
      <p:sp>
        <p:nvSpPr>
          <p:cNvPr id="826" name="Google Shape;826;p61"/>
          <p:cNvSpPr txBox="1"/>
          <p:nvPr/>
        </p:nvSpPr>
        <p:spPr>
          <a:xfrm>
            <a:off x="7162800" y="4114800"/>
            <a:ext cx="2590800" cy="1292662"/>
          </a:xfrm>
          <a:prstGeom prst="rect">
            <a:avLst/>
          </a:prstGeom>
          <a:noFill/>
          <a:ln w="28575" cap="flat" cmpd="sng">
            <a:solidFill>
              <a:srgbClr val="395E89"/>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Output:</a:t>
            </a:r>
            <a:endParaRPr/>
          </a:p>
          <a:p>
            <a:pPr marL="0" marR="0" lvl="0" indent="0" algn="l" rtl="0">
              <a:spcBef>
                <a:spcPts val="0"/>
              </a:spcBef>
              <a:spcAft>
                <a:spcPts val="0"/>
              </a:spcAft>
              <a:buNone/>
            </a:pPr>
            <a:r>
              <a:rPr lang="en-US" sz="2000" b="0" i="0" u="none" strike="noStrike" cap="none">
                <a:solidFill>
                  <a:srgbClr val="000000"/>
                </a:solidFill>
                <a:latin typeface="Calibri"/>
                <a:ea typeface="Calibri"/>
                <a:cs typeface="Calibri"/>
                <a:sym typeface="Calibri"/>
              </a:rPr>
              <a:t>Inside first_space </a:t>
            </a:r>
            <a:endParaRPr/>
          </a:p>
          <a:p>
            <a:pPr marL="0" marR="0" lvl="0" indent="0" algn="l" rtl="0">
              <a:spcBef>
                <a:spcPts val="0"/>
              </a:spcBef>
              <a:spcAft>
                <a:spcPts val="0"/>
              </a:spcAft>
              <a:buNone/>
            </a:pPr>
            <a:r>
              <a:rPr lang="en-US" sz="2000" b="0" i="0" u="none" strike="noStrike" cap="none">
                <a:solidFill>
                  <a:srgbClr val="000000"/>
                </a:solidFill>
                <a:latin typeface="Calibri"/>
                <a:ea typeface="Calibri"/>
                <a:cs typeface="Calibri"/>
                <a:sym typeface="Calibri"/>
              </a:rPr>
              <a:t>Inside second_space</a:t>
            </a:r>
            <a:endParaRPr sz="20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18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b="1"/>
              <a:t>The using directive</a:t>
            </a:r>
            <a:endParaRPr/>
          </a:p>
        </p:txBody>
      </p:sp>
      <p:sp>
        <p:nvSpPr>
          <p:cNvPr id="832" name="Google Shape;832;p6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Clr>
                <a:schemeClr val="dk1"/>
              </a:buClr>
              <a:buSzPts val="3200"/>
              <a:buChar char="•"/>
            </a:pPr>
            <a:r>
              <a:rPr lang="en-US"/>
              <a:t>You can also avoid prepending of namespaces with the </a:t>
            </a:r>
            <a:r>
              <a:rPr lang="en-US" b="1"/>
              <a:t>using namespace</a:t>
            </a:r>
            <a:r>
              <a:rPr lang="en-US"/>
              <a:t> directive</a:t>
            </a:r>
            <a:endParaRPr/>
          </a:p>
          <a:p>
            <a:pPr marL="342900" lvl="0" indent="-342900" algn="just" rtl="0">
              <a:spcBef>
                <a:spcPts val="640"/>
              </a:spcBef>
              <a:spcAft>
                <a:spcPts val="0"/>
              </a:spcAft>
              <a:buClr>
                <a:schemeClr val="dk1"/>
              </a:buClr>
              <a:buSzPts val="3200"/>
              <a:buChar char="•"/>
            </a:pPr>
            <a:r>
              <a:rPr lang="en-US"/>
              <a:t>This directive tells the compiler that the subsequent code is making use of names in the specified namespace</a:t>
            </a:r>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3"/>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838" name="Google Shape;838;p63"/>
          <p:cNvPicPr preferRelativeResize="0"/>
          <p:nvPr/>
        </p:nvPicPr>
        <p:blipFill rotWithShape="1">
          <a:blip r:embed="rId3">
            <a:alphaModFix/>
          </a:blip>
          <a:srcRect/>
          <a:stretch/>
        </p:blipFill>
        <p:spPr>
          <a:xfrm>
            <a:off x="1676400" y="76201"/>
            <a:ext cx="5486400" cy="6712927"/>
          </a:xfrm>
          <a:prstGeom prst="rect">
            <a:avLst/>
          </a:prstGeom>
          <a:noFill/>
          <a:ln>
            <a:noFill/>
          </a:ln>
        </p:spPr>
      </p:pic>
      <p:sp>
        <p:nvSpPr>
          <p:cNvPr id="839" name="Google Shape;839;p63"/>
          <p:cNvSpPr txBox="1"/>
          <p:nvPr/>
        </p:nvSpPr>
        <p:spPr>
          <a:xfrm>
            <a:off x="7162800" y="762000"/>
            <a:ext cx="3352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none" strike="noStrike" cap="none">
                <a:solidFill>
                  <a:srgbClr val="000000"/>
                </a:solidFill>
                <a:latin typeface="Calibri"/>
                <a:ea typeface="Calibri"/>
                <a:cs typeface="Calibri"/>
                <a:sym typeface="Calibri"/>
              </a:rPr>
              <a:t>EXAMPLE</a:t>
            </a:r>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64"/>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845" name="Google Shape;845;p64"/>
          <p:cNvPicPr preferRelativeResize="0"/>
          <p:nvPr/>
        </p:nvPicPr>
        <p:blipFill rotWithShape="1">
          <a:blip r:embed="rId3">
            <a:alphaModFix/>
          </a:blip>
          <a:srcRect/>
          <a:stretch/>
        </p:blipFill>
        <p:spPr>
          <a:xfrm>
            <a:off x="1676400" y="76201"/>
            <a:ext cx="5486400" cy="6712927"/>
          </a:xfrm>
          <a:prstGeom prst="rect">
            <a:avLst/>
          </a:prstGeom>
          <a:noFill/>
          <a:ln>
            <a:noFill/>
          </a:ln>
        </p:spPr>
      </p:pic>
      <p:sp>
        <p:nvSpPr>
          <p:cNvPr id="846" name="Google Shape;846;p64"/>
          <p:cNvSpPr txBox="1"/>
          <p:nvPr/>
        </p:nvSpPr>
        <p:spPr>
          <a:xfrm>
            <a:off x="7467600" y="4114801"/>
            <a:ext cx="2590800" cy="984885"/>
          </a:xfrm>
          <a:prstGeom prst="rect">
            <a:avLst/>
          </a:prstGeom>
          <a:noFill/>
          <a:ln w="28575" cap="flat" cmpd="sng">
            <a:solidFill>
              <a:srgbClr val="395E89"/>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000000"/>
                </a:solidFill>
                <a:latin typeface="Calibri"/>
                <a:ea typeface="Calibri"/>
                <a:cs typeface="Calibri"/>
                <a:sym typeface="Calibri"/>
              </a:rPr>
              <a:t>Output:</a:t>
            </a:r>
            <a:endParaRPr/>
          </a:p>
          <a:p>
            <a:pPr marL="0" marR="0" lvl="0" indent="0" algn="l" rtl="0">
              <a:spcBef>
                <a:spcPts val="0"/>
              </a:spcBef>
              <a:spcAft>
                <a:spcPts val="0"/>
              </a:spcAft>
              <a:buNone/>
            </a:pPr>
            <a:r>
              <a:rPr lang="en-US" sz="2000" b="0" i="0" u="none" strike="noStrike" cap="none">
                <a:solidFill>
                  <a:srgbClr val="000000"/>
                </a:solidFill>
                <a:latin typeface="Calibri"/>
                <a:ea typeface="Calibri"/>
                <a:cs typeface="Calibri"/>
                <a:sym typeface="Calibri"/>
              </a:rPr>
              <a:t>Inside first_space</a:t>
            </a:r>
            <a:endParaRPr sz="2000" b="1" i="0" u="none" strike="noStrike" cap="none">
              <a:solidFill>
                <a:srgbClr val="000000"/>
              </a:solidFill>
              <a:latin typeface="Calibri"/>
              <a:ea typeface="Calibri"/>
              <a:cs typeface="Calibri"/>
              <a:sym typeface="Calibri"/>
            </a:endParaRPr>
          </a:p>
          <a:p>
            <a:pPr marL="0" marR="0" lvl="0" indent="0" algn="l" rtl="0">
              <a:spcBef>
                <a:spcPts val="0"/>
              </a:spcBef>
              <a:spcAft>
                <a:spcPts val="0"/>
              </a:spcAft>
              <a:buNone/>
            </a:pPr>
            <a:endParaRPr sz="1800" b="1"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MCQ 1</a:t>
            </a:r>
            <a:endParaRPr/>
          </a:p>
        </p:txBody>
      </p:sp>
      <p:sp>
        <p:nvSpPr>
          <p:cNvPr id="852" name="Google Shape;852;p65"/>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853" name="Google Shape;853;p65"/>
          <p:cNvPicPr preferRelativeResize="0"/>
          <p:nvPr/>
        </p:nvPicPr>
        <p:blipFill rotWithShape="1">
          <a:blip r:embed="rId3">
            <a:alphaModFix/>
          </a:blip>
          <a:srcRect/>
          <a:stretch/>
        </p:blipFill>
        <p:spPr>
          <a:xfrm>
            <a:off x="2057400" y="1590675"/>
            <a:ext cx="3962400" cy="5115244"/>
          </a:xfrm>
          <a:prstGeom prst="rect">
            <a:avLst/>
          </a:prstGeom>
          <a:noFill/>
          <a:ln>
            <a:noFill/>
          </a:ln>
        </p:spPr>
      </p:pic>
      <p:sp>
        <p:nvSpPr>
          <p:cNvPr id="854" name="Google Shape;854;p65"/>
          <p:cNvSpPr txBox="1"/>
          <p:nvPr/>
        </p:nvSpPr>
        <p:spPr>
          <a:xfrm>
            <a:off x="6781800" y="1828800"/>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  5</a:t>
            </a:r>
            <a:endParaRPr/>
          </a:p>
        </p:txBody>
      </p:sp>
      <p:sp>
        <p:nvSpPr>
          <p:cNvPr id="855" name="Google Shape;855;p65"/>
          <p:cNvSpPr txBox="1"/>
          <p:nvPr/>
        </p:nvSpPr>
        <p:spPr>
          <a:xfrm>
            <a:off x="6781800" y="25262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  10</a:t>
            </a:r>
            <a:endParaRPr/>
          </a:p>
        </p:txBody>
      </p:sp>
      <p:sp>
        <p:nvSpPr>
          <p:cNvPr id="856" name="Google Shape;856;p65"/>
          <p:cNvSpPr txBox="1"/>
          <p:nvPr/>
        </p:nvSpPr>
        <p:spPr>
          <a:xfrm>
            <a:off x="6781800" y="32120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C.  Error</a:t>
            </a:r>
            <a:endParaRPr/>
          </a:p>
        </p:txBody>
      </p:sp>
      <p:sp>
        <p:nvSpPr>
          <p:cNvPr id="857" name="Google Shape;857;p65"/>
          <p:cNvSpPr txBox="1"/>
          <p:nvPr/>
        </p:nvSpPr>
        <p:spPr>
          <a:xfrm>
            <a:off x="6781800" y="3897869"/>
            <a:ext cx="2133600" cy="646331"/>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  Wrong use of namespace</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Contd…</a:t>
            </a:r>
            <a:endParaRPr/>
          </a:p>
        </p:txBody>
      </p:sp>
      <p:sp>
        <p:nvSpPr>
          <p:cNvPr id="461" name="Google Shape;461;p8"/>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fontScale="92500"/>
          </a:bodyPr>
          <a:lstStyle/>
          <a:p>
            <a:pPr marL="365760" lvl="0" indent="-283464" algn="just" rtl="0">
              <a:lnSpc>
                <a:spcPct val="100000"/>
              </a:lnSpc>
              <a:spcBef>
                <a:spcPts val="0"/>
              </a:spcBef>
              <a:spcAft>
                <a:spcPts val="0"/>
              </a:spcAft>
              <a:buSzPts val="2560"/>
              <a:buChar char="⚫"/>
            </a:pPr>
            <a:r>
              <a:rPr lang="en-US"/>
              <a:t>Programs are made up of modules, which are parts of a program that can be coded and tested separately, and then assembled to form a complete program</a:t>
            </a:r>
            <a:endParaRPr/>
          </a:p>
          <a:p>
            <a:pPr marL="365760" lvl="0" indent="-283464" algn="just" rtl="0">
              <a:lnSpc>
                <a:spcPct val="100000"/>
              </a:lnSpc>
              <a:spcBef>
                <a:spcPts val="600"/>
              </a:spcBef>
              <a:spcAft>
                <a:spcPts val="0"/>
              </a:spcAft>
              <a:buSzPts val="2560"/>
              <a:buChar char="⚫"/>
            </a:pPr>
            <a:r>
              <a:rPr lang="en-US"/>
              <a:t>In procedural languages (i.e. C) these modules are procedures, where a procedure is a sequence of statements</a:t>
            </a:r>
            <a:endParaRPr/>
          </a:p>
          <a:p>
            <a:pPr marL="365760" lvl="0" indent="-283464" algn="just" rtl="0">
              <a:lnSpc>
                <a:spcPct val="100000"/>
              </a:lnSpc>
              <a:spcBef>
                <a:spcPts val="600"/>
              </a:spcBef>
              <a:spcAft>
                <a:spcPts val="0"/>
              </a:spcAft>
              <a:buSzPts val="2560"/>
              <a:buChar char="⚫"/>
            </a:pPr>
            <a:r>
              <a:rPr lang="en-US"/>
              <a:t>In C for example, procedures are a sequence of imperative statements, such as assignments, tests, loops and invocations of sub procedures. These procedures are functions, which map arguments to return statements</a:t>
            </a:r>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6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MCQ 1</a:t>
            </a:r>
            <a:endParaRPr/>
          </a:p>
        </p:txBody>
      </p:sp>
      <p:sp>
        <p:nvSpPr>
          <p:cNvPr id="863" name="Google Shape;863;p66"/>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pic>
        <p:nvPicPr>
          <p:cNvPr id="864" name="Google Shape;864;p66"/>
          <p:cNvPicPr preferRelativeResize="0"/>
          <p:nvPr/>
        </p:nvPicPr>
        <p:blipFill rotWithShape="1">
          <a:blip r:embed="rId3">
            <a:alphaModFix/>
          </a:blip>
          <a:srcRect/>
          <a:stretch/>
        </p:blipFill>
        <p:spPr>
          <a:xfrm>
            <a:off x="2057400" y="1590675"/>
            <a:ext cx="3962400" cy="5115244"/>
          </a:xfrm>
          <a:prstGeom prst="rect">
            <a:avLst/>
          </a:prstGeom>
          <a:noFill/>
          <a:ln>
            <a:noFill/>
          </a:ln>
        </p:spPr>
      </p:pic>
      <p:sp>
        <p:nvSpPr>
          <p:cNvPr id="865" name="Google Shape;865;p66"/>
          <p:cNvSpPr txBox="1"/>
          <p:nvPr/>
        </p:nvSpPr>
        <p:spPr>
          <a:xfrm>
            <a:off x="6781800" y="1828800"/>
            <a:ext cx="2133600" cy="369332"/>
          </a:xfrm>
          <a:prstGeom prst="rect">
            <a:avLst/>
          </a:prstGeom>
          <a:solidFill>
            <a:srgbClr val="00B050"/>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  5</a:t>
            </a:r>
            <a:endParaRPr/>
          </a:p>
        </p:txBody>
      </p:sp>
      <p:sp>
        <p:nvSpPr>
          <p:cNvPr id="866" name="Google Shape;866;p66"/>
          <p:cNvSpPr txBox="1"/>
          <p:nvPr/>
        </p:nvSpPr>
        <p:spPr>
          <a:xfrm>
            <a:off x="6781800" y="25262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  10</a:t>
            </a:r>
            <a:endParaRPr/>
          </a:p>
        </p:txBody>
      </p:sp>
      <p:sp>
        <p:nvSpPr>
          <p:cNvPr id="867" name="Google Shape;867;p66"/>
          <p:cNvSpPr txBox="1"/>
          <p:nvPr/>
        </p:nvSpPr>
        <p:spPr>
          <a:xfrm>
            <a:off x="6781800" y="32120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C.  Error</a:t>
            </a:r>
            <a:endParaRPr/>
          </a:p>
        </p:txBody>
      </p:sp>
      <p:sp>
        <p:nvSpPr>
          <p:cNvPr id="868" name="Google Shape;868;p66"/>
          <p:cNvSpPr txBox="1"/>
          <p:nvPr/>
        </p:nvSpPr>
        <p:spPr>
          <a:xfrm>
            <a:off x="6781800" y="3897869"/>
            <a:ext cx="2133600" cy="646331"/>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  Wrong use of namespace</a:t>
            </a:r>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6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MCQ 2</a:t>
            </a:r>
            <a:endParaRPr/>
          </a:p>
        </p:txBody>
      </p:sp>
      <p:sp>
        <p:nvSpPr>
          <p:cNvPr id="874" name="Google Shape;874;p67"/>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sp>
        <p:nvSpPr>
          <p:cNvPr id="875" name="Google Shape;875;p67"/>
          <p:cNvSpPr txBox="1"/>
          <p:nvPr/>
        </p:nvSpPr>
        <p:spPr>
          <a:xfrm>
            <a:off x="6781800" y="1828800"/>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  10</a:t>
            </a:r>
            <a:endParaRPr/>
          </a:p>
        </p:txBody>
      </p:sp>
      <p:sp>
        <p:nvSpPr>
          <p:cNvPr id="876" name="Google Shape;876;p67"/>
          <p:cNvSpPr txBox="1"/>
          <p:nvPr/>
        </p:nvSpPr>
        <p:spPr>
          <a:xfrm>
            <a:off x="6781800" y="25262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  5</a:t>
            </a:r>
            <a:endParaRPr/>
          </a:p>
        </p:txBody>
      </p:sp>
      <p:sp>
        <p:nvSpPr>
          <p:cNvPr id="877" name="Google Shape;877;p67"/>
          <p:cNvSpPr txBox="1"/>
          <p:nvPr/>
        </p:nvSpPr>
        <p:spPr>
          <a:xfrm>
            <a:off x="6781800" y="32120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C.  Error</a:t>
            </a:r>
            <a:endParaRPr/>
          </a:p>
        </p:txBody>
      </p:sp>
      <p:sp>
        <p:nvSpPr>
          <p:cNvPr id="878" name="Google Shape;878;p67"/>
          <p:cNvSpPr txBox="1"/>
          <p:nvPr/>
        </p:nvSpPr>
        <p:spPr>
          <a:xfrm>
            <a:off x="6781800" y="38978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  105</a:t>
            </a:r>
            <a:endParaRPr/>
          </a:p>
        </p:txBody>
      </p:sp>
      <p:pic>
        <p:nvPicPr>
          <p:cNvPr id="879" name="Google Shape;879;p67"/>
          <p:cNvPicPr preferRelativeResize="0"/>
          <p:nvPr/>
        </p:nvPicPr>
        <p:blipFill rotWithShape="1">
          <a:blip r:embed="rId3">
            <a:alphaModFix/>
          </a:blip>
          <a:srcRect/>
          <a:stretch/>
        </p:blipFill>
        <p:spPr>
          <a:xfrm>
            <a:off x="1981200" y="1524000"/>
            <a:ext cx="3276600" cy="5170884"/>
          </a:xfrm>
          <a:prstGeom prst="rect">
            <a:avLst/>
          </a:prstGeom>
          <a:noFill/>
          <a:ln>
            <a:no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68"/>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MCQ 2</a:t>
            </a:r>
            <a:endParaRPr/>
          </a:p>
        </p:txBody>
      </p:sp>
      <p:sp>
        <p:nvSpPr>
          <p:cNvPr id="885" name="Google Shape;885;p68"/>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sp>
        <p:nvSpPr>
          <p:cNvPr id="886" name="Google Shape;886;p68"/>
          <p:cNvSpPr txBox="1"/>
          <p:nvPr/>
        </p:nvSpPr>
        <p:spPr>
          <a:xfrm>
            <a:off x="6781800" y="1828800"/>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  10</a:t>
            </a:r>
            <a:endParaRPr/>
          </a:p>
        </p:txBody>
      </p:sp>
      <p:sp>
        <p:nvSpPr>
          <p:cNvPr id="887" name="Google Shape;887;p68"/>
          <p:cNvSpPr txBox="1"/>
          <p:nvPr/>
        </p:nvSpPr>
        <p:spPr>
          <a:xfrm>
            <a:off x="6781800" y="25262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  5</a:t>
            </a:r>
            <a:endParaRPr/>
          </a:p>
        </p:txBody>
      </p:sp>
      <p:sp>
        <p:nvSpPr>
          <p:cNvPr id="888" name="Google Shape;888;p68"/>
          <p:cNvSpPr txBox="1"/>
          <p:nvPr/>
        </p:nvSpPr>
        <p:spPr>
          <a:xfrm>
            <a:off x="6781800" y="3212068"/>
            <a:ext cx="2133600" cy="369332"/>
          </a:xfrm>
          <a:prstGeom prst="rect">
            <a:avLst/>
          </a:prstGeom>
          <a:solidFill>
            <a:srgbClr val="00B050"/>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C.  Error</a:t>
            </a:r>
            <a:endParaRPr/>
          </a:p>
        </p:txBody>
      </p:sp>
      <p:sp>
        <p:nvSpPr>
          <p:cNvPr id="889" name="Google Shape;889;p68"/>
          <p:cNvSpPr txBox="1"/>
          <p:nvPr/>
        </p:nvSpPr>
        <p:spPr>
          <a:xfrm>
            <a:off x="6781800" y="38978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  105</a:t>
            </a:r>
            <a:endParaRPr/>
          </a:p>
        </p:txBody>
      </p:sp>
      <p:pic>
        <p:nvPicPr>
          <p:cNvPr id="890" name="Google Shape;890;p68"/>
          <p:cNvPicPr preferRelativeResize="0"/>
          <p:nvPr/>
        </p:nvPicPr>
        <p:blipFill rotWithShape="1">
          <a:blip r:embed="rId3">
            <a:alphaModFix/>
          </a:blip>
          <a:srcRect/>
          <a:stretch/>
        </p:blipFill>
        <p:spPr>
          <a:xfrm>
            <a:off x="1981200" y="1524000"/>
            <a:ext cx="3276600" cy="5170884"/>
          </a:xfrm>
          <a:prstGeom prst="rect">
            <a:avLst/>
          </a:prstGeom>
          <a:noFill/>
          <a:ln>
            <a:noFill/>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6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MCQ 3</a:t>
            </a:r>
            <a:endParaRPr/>
          </a:p>
        </p:txBody>
      </p:sp>
      <p:sp>
        <p:nvSpPr>
          <p:cNvPr id="896" name="Google Shape;896;p69"/>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sp>
        <p:nvSpPr>
          <p:cNvPr id="897" name="Google Shape;897;p69"/>
          <p:cNvSpPr txBox="1"/>
          <p:nvPr/>
        </p:nvSpPr>
        <p:spPr>
          <a:xfrm>
            <a:off x="6781800" y="1828800"/>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  5</a:t>
            </a:r>
            <a:endParaRPr/>
          </a:p>
        </p:txBody>
      </p:sp>
      <p:sp>
        <p:nvSpPr>
          <p:cNvPr id="898" name="Google Shape;898;p69"/>
          <p:cNvSpPr txBox="1"/>
          <p:nvPr/>
        </p:nvSpPr>
        <p:spPr>
          <a:xfrm>
            <a:off x="6781800" y="25262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  10</a:t>
            </a:r>
            <a:endParaRPr/>
          </a:p>
        </p:txBody>
      </p:sp>
      <p:sp>
        <p:nvSpPr>
          <p:cNvPr id="899" name="Google Shape;899;p69"/>
          <p:cNvSpPr txBox="1"/>
          <p:nvPr/>
        </p:nvSpPr>
        <p:spPr>
          <a:xfrm>
            <a:off x="6781800" y="32120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C.  Error</a:t>
            </a:r>
            <a:endParaRPr/>
          </a:p>
        </p:txBody>
      </p:sp>
      <p:sp>
        <p:nvSpPr>
          <p:cNvPr id="900" name="Google Shape;900;p69"/>
          <p:cNvSpPr txBox="1"/>
          <p:nvPr/>
        </p:nvSpPr>
        <p:spPr>
          <a:xfrm>
            <a:off x="6781800" y="38978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  20</a:t>
            </a:r>
            <a:endParaRPr/>
          </a:p>
        </p:txBody>
      </p:sp>
      <p:pic>
        <p:nvPicPr>
          <p:cNvPr id="901" name="Google Shape;901;p69"/>
          <p:cNvPicPr preferRelativeResize="0"/>
          <p:nvPr/>
        </p:nvPicPr>
        <p:blipFill rotWithShape="1">
          <a:blip r:embed="rId3">
            <a:alphaModFix/>
          </a:blip>
          <a:srcRect/>
          <a:stretch/>
        </p:blipFill>
        <p:spPr>
          <a:xfrm>
            <a:off x="2057400" y="1600200"/>
            <a:ext cx="3733800" cy="5055326"/>
          </a:xfrm>
          <a:prstGeom prst="rect">
            <a:avLst/>
          </a:prstGeom>
          <a:noFill/>
          <a:ln>
            <a:noFill/>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7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MCQ 3</a:t>
            </a:r>
            <a:endParaRPr/>
          </a:p>
        </p:txBody>
      </p:sp>
      <p:sp>
        <p:nvSpPr>
          <p:cNvPr id="907" name="Google Shape;907;p70"/>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a:p>
        </p:txBody>
      </p:sp>
      <p:sp>
        <p:nvSpPr>
          <p:cNvPr id="908" name="Google Shape;908;p70"/>
          <p:cNvSpPr txBox="1"/>
          <p:nvPr/>
        </p:nvSpPr>
        <p:spPr>
          <a:xfrm>
            <a:off x="6781800" y="1828800"/>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  5</a:t>
            </a:r>
            <a:endParaRPr/>
          </a:p>
        </p:txBody>
      </p:sp>
      <p:sp>
        <p:nvSpPr>
          <p:cNvPr id="909" name="Google Shape;909;p70"/>
          <p:cNvSpPr txBox="1"/>
          <p:nvPr/>
        </p:nvSpPr>
        <p:spPr>
          <a:xfrm>
            <a:off x="6781800" y="25262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  10</a:t>
            </a:r>
            <a:endParaRPr/>
          </a:p>
        </p:txBody>
      </p:sp>
      <p:sp>
        <p:nvSpPr>
          <p:cNvPr id="910" name="Google Shape;910;p70"/>
          <p:cNvSpPr txBox="1"/>
          <p:nvPr/>
        </p:nvSpPr>
        <p:spPr>
          <a:xfrm>
            <a:off x="6781800" y="32120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C.  Error</a:t>
            </a:r>
            <a:endParaRPr/>
          </a:p>
        </p:txBody>
      </p:sp>
      <p:sp>
        <p:nvSpPr>
          <p:cNvPr id="911" name="Google Shape;911;p70"/>
          <p:cNvSpPr txBox="1"/>
          <p:nvPr/>
        </p:nvSpPr>
        <p:spPr>
          <a:xfrm>
            <a:off x="6781800" y="3897868"/>
            <a:ext cx="2133600" cy="369332"/>
          </a:xfrm>
          <a:prstGeom prst="rect">
            <a:avLst/>
          </a:prstGeom>
          <a:solidFill>
            <a:srgbClr val="00B050"/>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  20</a:t>
            </a:r>
            <a:endParaRPr/>
          </a:p>
        </p:txBody>
      </p:sp>
      <p:pic>
        <p:nvPicPr>
          <p:cNvPr id="912" name="Google Shape;912;p70"/>
          <p:cNvPicPr preferRelativeResize="0"/>
          <p:nvPr/>
        </p:nvPicPr>
        <p:blipFill rotWithShape="1">
          <a:blip r:embed="rId3">
            <a:alphaModFix/>
          </a:blip>
          <a:srcRect/>
          <a:stretch/>
        </p:blipFill>
        <p:spPr>
          <a:xfrm>
            <a:off x="2057400" y="1600200"/>
            <a:ext cx="3733800" cy="5055326"/>
          </a:xfrm>
          <a:prstGeom prst="rect">
            <a:avLst/>
          </a:prstGeom>
          <a:noFill/>
          <a:ln>
            <a:noFill/>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p7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MCQ 4</a:t>
            </a:r>
            <a:endParaRPr/>
          </a:p>
        </p:txBody>
      </p:sp>
      <p:sp>
        <p:nvSpPr>
          <p:cNvPr id="918" name="Google Shape;918;p7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How to print the value of i variable inside namespace B? </a:t>
            </a:r>
            <a:endParaRPr/>
          </a:p>
        </p:txBody>
      </p:sp>
      <p:sp>
        <p:nvSpPr>
          <p:cNvPr id="919" name="Google Shape;919;p71"/>
          <p:cNvSpPr txBox="1"/>
          <p:nvPr/>
        </p:nvSpPr>
        <p:spPr>
          <a:xfrm>
            <a:off x="7239000" y="3352800"/>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 cout&lt;&lt;A::i;</a:t>
            </a:r>
            <a:endParaRPr/>
          </a:p>
        </p:txBody>
      </p:sp>
      <p:sp>
        <p:nvSpPr>
          <p:cNvPr id="920" name="Google Shape;920;p71"/>
          <p:cNvSpPr txBox="1"/>
          <p:nvPr/>
        </p:nvSpPr>
        <p:spPr>
          <a:xfrm>
            <a:off x="7239000" y="40502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  cout&lt;&lt;B::i;</a:t>
            </a:r>
            <a:endParaRPr/>
          </a:p>
        </p:txBody>
      </p:sp>
      <p:sp>
        <p:nvSpPr>
          <p:cNvPr id="921" name="Google Shape;921;p71"/>
          <p:cNvSpPr txBox="1"/>
          <p:nvPr/>
        </p:nvSpPr>
        <p:spPr>
          <a:xfrm>
            <a:off x="7239000" y="47360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C. cout&lt;&lt;A::B::i;</a:t>
            </a:r>
            <a:endParaRPr/>
          </a:p>
        </p:txBody>
      </p:sp>
      <p:sp>
        <p:nvSpPr>
          <p:cNvPr id="922" name="Google Shape;922;p71"/>
          <p:cNvSpPr txBox="1"/>
          <p:nvPr/>
        </p:nvSpPr>
        <p:spPr>
          <a:xfrm>
            <a:off x="7239000" y="54218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 cout&lt;&lt;i;</a:t>
            </a:r>
            <a:endParaRPr/>
          </a:p>
        </p:txBody>
      </p:sp>
      <p:pic>
        <p:nvPicPr>
          <p:cNvPr id="923" name="Google Shape;923;p71"/>
          <p:cNvPicPr preferRelativeResize="0"/>
          <p:nvPr/>
        </p:nvPicPr>
        <p:blipFill rotWithShape="1">
          <a:blip r:embed="rId3">
            <a:alphaModFix/>
          </a:blip>
          <a:srcRect/>
          <a:stretch/>
        </p:blipFill>
        <p:spPr>
          <a:xfrm>
            <a:off x="2286001" y="3200400"/>
            <a:ext cx="4302323" cy="2514600"/>
          </a:xfrm>
          <a:prstGeom prst="rect">
            <a:avLst/>
          </a:prstGeom>
          <a:noFill/>
          <a:ln>
            <a:noFill/>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MCQ 4</a:t>
            </a:r>
            <a:endParaRPr/>
          </a:p>
        </p:txBody>
      </p:sp>
      <p:sp>
        <p:nvSpPr>
          <p:cNvPr id="929" name="Google Shape;929;p72"/>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a:t>How to print the value of i variable inside namespace B? </a:t>
            </a:r>
            <a:endParaRPr/>
          </a:p>
        </p:txBody>
      </p:sp>
      <p:sp>
        <p:nvSpPr>
          <p:cNvPr id="930" name="Google Shape;930;p72"/>
          <p:cNvSpPr txBox="1"/>
          <p:nvPr/>
        </p:nvSpPr>
        <p:spPr>
          <a:xfrm>
            <a:off x="7239000" y="3352800"/>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A. cout&lt;&lt;A::i;</a:t>
            </a:r>
            <a:endParaRPr/>
          </a:p>
        </p:txBody>
      </p:sp>
      <p:sp>
        <p:nvSpPr>
          <p:cNvPr id="931" name="Google Shape;931;p72"/>
          <p:cNvSpPr txBox="1"/>
          <p:nvPr/>
        </p:nvSpPr>
        <p:spPr>
          <a:xfrm>
            <a:off x="7239000" y="40502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B.  cout&lt;&lt;B::i;</a:t>
            </a:r>
            <a:endParaRPr/>
          </a:p>
        </p:txBody>
      </p:sp>
      <p:sp>
        <p:nvSpPr>
          <p:cNvPr id="932" name="Google Shape;932;p72"/>
          <p:cNvSpPr txBox="1"/>
          <p:nvPr/>
        </p:nvSpPr>
        <p:spPr>
          <a:xfrm>
            <a:off x="7239000" y="4736068"/>
            <a:ext cx="2133600" cy="369332"/>
          </a:xfrm>
          <a:prstGeom prst="rect">
            <a:avLst/>
          </a:prstGeom>
          <a:solidFill>
            <a:srgbClr val="00B050"/>
          </a:solid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C. cout&lt;&lt;A::B::i;</a:t>
            </a:r>
            <a:endParaRPr/>
          </a:p>
        </p:txBody>
      </p:sp>
      <p:sp>
        <p:nvSpPr>
          <p:cNvPr id="933" name="Google Shape;933;p72"/>
          <p:cNvSpPr txBox="1"/>
          <p:nvPr/>
        </p:nvSpPr>
        <p:spPr>
          <a:xfrm>
            <a:off x="7239000" y="5421868"/>
            <a:ext cx="2133600" cy="369332"/>
          </a:xfrm>
          <a:prstGeom prst="rect">
            <a:avLst/>
          </a:prstGeom>
          <a:noFill/>
          <a:ln w="2857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rgbClr val="000000"/>
                </a:solidFill>
                <a:latin typeface="Calibri"/>
                <a:ea typeface="Calibri"/>
                <a:cs typeface="Calibri"/>
                <a:sym typeface="Calibri"/>
              </a:rPr>
              <a:t>D. cout&lt;&lt;i;</a:t>
            </a:r>
            <a:endParaRPr/>
          </a:p>
        </p:txBody>
      </p:sp>
      <p:pic>
        <p:nvPicPr>
          <p:cNvPr id="934" name="Google Shape;934;p72"/>
          <p:cNvPicPr preferRelativeResize="0"/>
          <p:nvPr/>
        </p:nvPicPr>
        <p:blipFill rotWithShape="1">
          <a:blip r:embed="rId3">
            <a:alphaModFix/>
          </a:blip>
          <a:srcRect/>
          <a:stretch/>
        </p:blipFill>
        <p:spPr>
          <a:xfrm>
            <a:off x="2286001" y="3200400"/>
            <a:ext cx="4302323" cy="2514600"/>
          </a:xfrm>
          <a:prstGeom prst="rect">
            <a:avLst/>
          </a:prstGeom>
          <a:noFill/>
          <a:ln>
            <a:noFill/>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7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Objective</a:t>
            </a:r>
            <a:endParaRPr/>
          </a:p>
        </p:txBody>
      </p:sp>
      <p:sp>
        <p:nvSpPr>
          <p:cNvPr id="951" name="Google Shape;951;p75"/>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Objectives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Become familiar with the basic components of C++ program, including functions, identifiers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Explore simple data types</a:t>
            </a:r>
            <a:endParaRPr/>
          </a:p>
          <a:p>
            <a:pPr marL="742950" lvl="1" indent="-194309" algn="l" rtl="0">
              <a:spcBef>
                <a:spcPts val="1000"/>
              </a:spcBef>
              <a:spcAft>
                <a:spcPts val="0"/>
              </a:spcAft>
              <a:buSzPts val="1440"/>
              <a:buNone/>
            </a:pPr>
            <a:endParaRPr sz="1800">
              <a:latin typeface="Times New Roman"/>
              <a:ea typeface="Times New Roman"/>
              <a:cs typeface="Times New Roman"/>
              <a:sym typeface="Times New Roman"/>
            </a:endParaRPr>
          </a:p>
          <a:p>
            <a:pPr marL="342900" lvl="0" indent="-285750" algn="l" rtl="0">
              <a:spcBef>
                <a:spcPts val="1000"/>
              </a:spcBef>
              <a:spcAft>
                <a:spcPts val="0"/>
              </a:spcAft>
              <a:buSzPts val="1440"/>
              <a:buChar char="►"/>
            </a:pPr>
            <a:r>
              <a:rPr lang="en-US">
                <a:latin typeface="Times New Roman"/>
                <a:ea typeface="Times New Roman"/>
                <a:cs typeface="Times New Roman"/>
                <a:sym typeface="Times New Roman"/>
              </a:rPr>
              <a:t>Outcome</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Apply Object Oriented Programming concepts to solve various computing problems</a:t>
            </a:r>
            <a:endParaRPr/>
          </a:p>
          <a:p>
            <a:pPr marL="742950" lvl="1" indent="-194309" algn="l" rtl="0">
              <a:spcBef>
                <a:spcPts val="1000"/>
              </a:spcBef>
              <a:spcAft>
                <a:spcPts val="0"/>
              </a:spcAft>
              <a:buSzPts val="1440"/>
              <a:buNone/>
            </a:pPr>
            <a:endParaRPr sz="1800">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55"/>
        <p:cNvGrpSpPr/>
        <p:nvPr/>
      </p:nvGrpSpPr>
      <p:grpSpPr>
        <a:xfrm>
          <a:off x="0" y="0"/>
          <a:ext cx="0" cy="0"/>
          <a:chOff x="0" y="0"/>
          <a:chExt cx="0" cy="0"/>
        </a:xfrm>
      </p:grpSpPr>
      <p:sp>
        <p:nvSpPr>
          <p:cNvPr id="956" name="Google Shape;956;p7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Content</a:t>
            </a:r>
            <a:endParaRPr/>
          </a:p>
        </p:txBody>
      </p:sp>
      <p:sp>
        <p:nvSpPr>
          <p:cNvPr id="957" name="Google Shape;957;p76"/>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Structure of C++ program</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A simple C++ program</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Basic data types</a:t>
            </a:r>
            <a:endParaRPr/>
          </a:p>
          <a:p>
            <a:pPr marL="342900" lvl="0" indent="-251459" algn="l" rtl="0">
              <a:spcBef>
                <a:spcPts val="1000"/>
              </a:spcBef>
              <a:spcAft>
                <a:spcPts val="0"/>
              </a:spcAft>
              <a:buSzPts val="1440"/>
              <a:buNone/>
            </a:pP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7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Structure of C++ program</a:t>
            </a:r>
            <a:endParaRPr/>
          </a:p>
        </p:txBody>
      </p:sp>
      <p:grpSp>
        <p:nvGrpSpPr>
          <p:cNvPr id="963" name="Google Shape;963;p77"/>
          <p:cNvGrpSpPr/>
          <p:nvPr/>
        </p:nvGrpSpPr>
        <p:grpSpPr>
          <a:xfrm>
            <a:off x="2650435" y="1901687"/>
            <a:ext cx="5115339" cy="4346713"/>
            <a:chOff x="2650435" y="1656522"/>
            <a:chExt cx="5115339" cy="4346713"/>
          </a:xfrm>
        </p:grpSpPr>
        <p:sp>
          <p:nvSpPr>
            <p:cNvPr id="964" name="Google Shape;964;p77"/>
            <p:cNvSpPr/>
            <p:nvPr/>
          </p:nvSpPr>
          <p:spPr>
            <a:xfrm>
              <a:off x="2650435" y="1656522"/>
              <a:ext cx="5115339" cy="4346713"/>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Trebuchet MS"/>
                <a:ea typeface="Trebuchet MS"/>
                <a:cs typeface="Trebuchet MS"/>
                <a:sym typeface="Trebuchet MS"/>
              </a:endParaRPr>
            </a:p>
          </p:txBody>
        </p:sp>
        <p:sp>
          <p:nvSpPr>
            <p:cNvPr id="965" name="Google Shape;965;p77"/>
            <p:cNvSpPr/>
            <p:nvPr/>
          </p:nvSpPr>
          <p:spPr>
            <a:xfrm>
              <a:off x="2917998" y="1930400"/>
              <a:ext cx="4569480" cy="3794539"/>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cxnSp>
          <p:nvCxnSpPr>
            <p:cNvPr id="966" name="Google Shape;966;p77"/>
            <p:cNvCxnSpPr/>
            <p:nvPr/>
          </p:nvCxnSpPr>
          <p:spPr>
            <a:xfrm>
              <a:off x="2917998" y="2875722"/>
              <a:ext cx="4569480" cy="0"/>
            </a:xfrm>
            <a:prstGeom prst="straightConnector1">
              <a:avLst/>
            </a:prstGeom>
            <a:noFill/>
            <a:ln w="12700" cap="rnd" cmpd="sng">
              <a:solidFill>
                <a:schemeClr val="dk1"/>
              </a:solidFill>
              <a:prstDash val="solid"/>
              <a:round/>
              <a:headEnd type="none" w="sm" len="sm"/>
              <a:tailEnd type="none" w="sm" len="sm"/>
            </a:ln>
          </p:spPr>
        </p:cxnSp>
        <p:cxnSp>
          <p:nvCxnSpPr>
            <p:cNvPr id="967" name="Google Shape;967;p77"/>
            <p:cNvCxnSpPr/>
            <p:nvPr/>
          </p:nvCxnSpPr>
          <p:spPr>
            <a:xfrm>
              <a:off x="2917998" y="3849757"/>
              <a:ext cx="4569480" cy="0"/>
            </a:xfrm>
            <a:prstGeom prst="straightConnector1">
              <a:avLst/>
            </a:prstGeom>
            <a:noFill/>
            <a:ln w="12700" cap="rnd" cmpd="sng">
              <a:solidFill>
                <a:schemeClr val="dk1"/>
              </a:solidFill>
              <a:prstDash val="solid"/>
              <a:round/>
              <a:headEnd type="none" w="sm" len="sm"/>
              <a:tailEnd type="none" w="sm" len="sm"/>
            </a:ln>
          </p:spPr>
        </p:cxnSp>
        <p:cxnSp>
          <p:nvCxnSpPr>
            <p:cNvPr id="968" name="Google Shape;968;p77"/>
            <p:cNvCxnSpPr/>
            <p:nvPr/>
          </p:nvCxnSpPr>
          <p:spPr>
            <a:xfrm>
              <a:off x="2917998" y="4797287"/>
              <a:ext cx="4569480" cy="0"/>
            </a:xfrm>
            <a:prstGeom prst="straightConnector1">
              <a:avLst/>
            </a:prstGeom>
            <a:noFill/>
            <a:ln w="12700" cap="rnd" cmpd="sng">
              <a:solidFill>
                <a:schemeClr val="dk1"/>
              </a:solidFill>
              <a:prstDash val="solid"/>
              <a:round/>
              <a:headEnd type="none" w="sm" len="sm"/>
              <a:tailEnd type="none" w="sm" len="sm"/>
            </a:ln>
          </p:spPr>
        </p:cxnSp>
        <p:sp>
          <p:nvSpPr>
            <p:cNvPr id="969" name="Google Shape;969;p77"/>
            <p:cNvSpPr txBox="1"/>
            <p:nvPr/>
          </p:nvSpPr>
          <p:spPr>
            <a:xfrm>
              <a:off x="2917998" y="2133600"/>
              <a:ext cx="446346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Include Files</a:t>
              </a:r>
              <a:endParaRPr/>
            </a:p>
          </p:txBody>
        </p:sp>
        <p:sp>
          <p:nvSpPr>
            <p:cNvPr id="970" name="Google Shape;970;p77"/>
            <p:cNvSpPr txBox="1"/>
            <p:nvPr/>
          </p:nvSpPr>
          <p:spPr>
            <a:xfrm>
              <a:off x="2917998" y="3158820"/>
              <a:ext cx="446346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Class declaration</a:t>
              </a:r>
              <a:endParaRPr/>
            </a:p>
          </p:txBody>
        </p:sp>
        <p:sp>
          <p:nvSpPr>
            <p:cNvPr id="971" name="Google Shape;971;p77"/>
            <p:cNvSpPr txBox="1"/>
            <p:nvPr/>
          </p:nvSpPr>
          <p:spPr>
            <a:xfrm>
              <a:off x="3024015" y="4149659"/>
              <a:ext cx="446346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Member functions definitions</a:t>
              </a:r>
              <a:endParaRPr/>
            </a:p>
          </p:txBody>
        </p:sp>
        <p:sp>
          <p:nvSpPr>
            <p:cNvPr id="972" name="Google Shape;972;p77"/>
            <p:cNvSpPr txBox="1"/>
            <p:nvPr/>
          </p:nvSpPr>
          <p:spPr>
            <a:xfrm>
              <a:off x="3024014" y="5071166"/>
              <a:ext cx="446346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dk1"/>
                  </a:solidFill>
                  <a:latin typeface="Times New Roman"/>
                  <a:ea typeface="Times New Roman"/>
                  <a:cs typeface="Times New Roman"/>
                  <a:sym typeface="Times New Roman"/>
                </a:rPr>
                <a:t>Main function program</a:t>
              </a:r>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9"/>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Contd…</a:t>
            </a:r>
            <a:endParaRPr/>
          </a:p>
        </p:txBody>
      </p:sp>
      <p:sp>
        <p:nvSpPr>
          <p:cNvPr id="467" name="Google Shape;467;p9"/>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365760" lvl="0" indent="-120903" algn="l" rtl="0">
              <a:lnSpc>
                <a:spcPct val="100000"/>
              </a:lnSpc>
              <a:spcBef>
                <a:spcPts val="0"/>
              </a:spcBef>
              <a:spcAft>
                <a:spcPts val="0"/>
              </a:spcAft>
              <a:buSzPts val="2560"/>
              <a:buNone/>
            </a:pPr>
            <a:endParaRPr/>
          </a:p>
        </p:txBody>
      </p:sp>
      <p:pic>
        <p:nvPicPr>
          <p:cNvPr id="468" name="Google Shape;468;p9" descr="https://www.circuitstoday.com/wp-content/uploads/2012/09/functions_in_c_program.png"/>
          <p:cNvPicPr preferRelativeResize="0"/>
          <p:nvPr/>
        </p:nvPicPr>
        <p:blipFill rotWithShape="1">
          <a:blip r:embed="rId3">
            <a:alphaModFix/>
          </a:blip>
          <a:srcRect/>
          <a:stretch/>
        </p:blipFill>
        <p:spPr>
          <a:xfrm>
            <a:off x="2971801" y="1447800"/>
            <a:ext cx="7451159" cy="4648200"/>
          </a:xfrm>
          <a:prstGeom prst="rect">
            <a:avLst/>
          </a:prstGeom>
          <a:noFill/>
          <a:ln>
            <a:noFill/>
          </a:ln>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983"/>
        <p:cNvGrpSpPr/>
        <p:nvPr/>
      </p:nvGrpSpPr>
      <p:grpSpPr>
        <a:xfrm>
          <a:off x="0" y="0"/>
          <a:ext cx="0" cy="0"/>
          <a:chOff x="0" y="0"/>
          <a:chExt cx="0" cy="0"/>
        </a:xfrm>
      </p:grpSpPr>
      <p:sp>
        <p:nvSpPr>
          <p:cNvPr id="984" name="Google Shape;984;p7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Writing first C++ program ()</a:t>
            </a:r>
            <a:endParaRPr/>
          </a:p>
        </p:txBody>
      </p:sp>
      <p:sp>
        <p:nvSpPr>
          <p:cNvPr id="985" name="Google Shape;985;p79"/>
          <p:cNvSpPr txBox="1">
            <a:spLocks noGrp="1"/>
          </p:cNvSpPr>
          <p:nvPr>
            <p:ph type="body" idx="1"/>
          </p:nvPr>
        </p:nvSpPr>
        <p:spPr>
          <a:xfrm>
            <a:off x="677334" y="1731524"/>
            <a:ext cx="4828521" cy="408618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1440"/>
              <a:buNone/>
            </a:pPr>
            <a:r>
              <a:rPr lang="en-US">
                <a:latin typeface="Times New Roman"/>
                <a:ea typeface="Times New Roman"/>
                <a:cs typeface="Times New Roman"/>
                <a:sym typeface="Times New Roman"/>
              </a:rPr>
              <a:t>//First program</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#include &lt;iostream&gt;</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int main()</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std::cout&lt;&lt;“Hello World”;</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return 0;</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a:t>
            </a:r>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8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How to compile and run a C++ program?</a:t>
            </a:r>
            <a:endParaRPr/>
          </a:p>
        </p:txBody>
      </p:sp>
      <p:sp>
        <p:nvSpPr>
          <p:cNvPr id="991" name="Google Shape;991;p80"/>
          <p:cNvSpPr txBox="1">
            <a:spLocks noGrp="1"/>
          </p:cNvSpPr>
          <p:nvPr>
            <p:ph type="body" idx="1"/>
          </p:nvPr>
        </p:nvSpPr>
        <p:spPr>
          <a:xfrm>
            <a:off x="677334" y="1930400"/>
            <a:ext cx="8596668" cy="386079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b="1">
                <a:latin typeface="Times New Roman"/>
                <a:ea typeface="Times New Roman"/>
                <a:cs typeface="Times New Roman"/>
                <a:sym typeface="Times New Roman"/>
              </a:rPr>
              <a:t>Compiling C++ program</a:t>
            </a:r>
            <a:endParaRPr/>
          </a:p>
          <a:p>
            <a:pPr marL="0" lvl="0" indent="0" algn="l" rtl="0">
              <a:spcBef>
                <a:spcPts val="1000"/>
              </a:spcBef>
              <a:spcAft>
                <a:spcPts val="0"/>
              </a:spcAft>
              <a:buSzPts val="1440"/>
              <a:buNone/>
            </a:pPr>
            <a:r>
              <a:rPr lang="en-US" b="1">
                <a:latin typeface="Times New Roman"/>
                <a:ea typeface="Times New Roman"/>
                <a:cs typeface="Times New Roman"/>
                <a:sym typeface="Times New Roman"/>
              </a:rPr>
              <a:t>	$ sudo g++ hello.cpp </a:t>
            </a:r>
            <a:endParaRPr/>
          </a:p>
          <a:p>
            <a:pPr marL="0" lvl="0" indent="0" algn="l" rtl="0">
              <a:spcBef>
                <a:spcPts val="1000"/>
              </a:spcBef>
              <a:spcAft>
                <a:spcPts val="0"/>
              </a:spcAft>
              <a:buSzPts val="1440"/>
              <a:buNone/>
            </a:pPr>
            <a:r>
              <a:rPr lang="en-US" b="1">
                <a:latin typeface="Times New Roman"/>
                <a:ea typeface="Times New Roman"/>
                <a:cs typeface="Times New Roman"/>
                <a:sym typeface="Times New Roman"/>
              </a:rPr>
              <a:t>	</a:t>
            </a:r>
            <a:r>
              <a:rPr lang="en-US">
                <a:latin typeface="Times New Roman"/>
                <a:ea typeface="Times New Roman"/>
                <a:cs typeface="Times New Roman"/>
                <a:sym typeface="Times New Roman"/>
              </a:rPr>
              <a:t>OR</a:t>
            </a:r>
            <a:endParaRPr/>
          </a:p>
          <a:p>
            <a:pPr marL="0" lvl="0" indent="0" algn="l" rtl="0">
              <a:spcBef>
                <a:spcPts val="1000"/>
              </a:spcBef>
              <a:spcAft>
                <a:spcPts val="0"/>
              </a:spcAft>
              <a:buSzPts val="1440"/>
              <a:buNone/>
            </a:pPr>
            <a:r>
              <a:rPr lang="en-US" b="1">
                <a:latin typeface="Times New Roman"/>
                <a:ea typeface="Times New Roman"/>
                <a:cs typeface="Times New Roman"/>
                <a:sym typeface="Times New Roman"/>
              </a:rPr>
              <a:t>	$ sudo g++ -o hello hello.cpp</a:t>
            </a:r>
            <a:endParaRPr>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b="1">
                <a:latin typeface="Times New Roman"/>
                <a:ea typeface="Times New Roman"/>
                <a:cs typeface="Times New Roman"/>
                <a:sym typeface="Times New Roman"/>
              </a:rPr>
              <a:t>Running C++ program</a:t>
            </a:r>
            <a:endParaRPr/>
          </a:p>
          <a:p>
            <a:pPr marL="0" lvl="0" indent="0" algn="l" rtl="0">
              <a:spcBef>
                <a:spcPts val="1000"/>
              </a:spcBef>
              <a:spcAft>
                <a:spcPts val="0"/>
              </a:spcAft>
              <a:buSzPts val="1440"/>
              <a:buNone/>
            </a:pPr>
            <a:r>
              <a:rPr lang="en-US" b="1">
                <a:latin typeface="Times New Roman"/>
                <a:ea typeface="Times New Roman"/>
                <a:cs typeface="Times New Roman"/>
                <a:sym typeface="Times New Roman"/>
              </a:rPr>
              <a:t>	$ ./a.out</a:t>
            </a:r>
            <a:r>
              <a:rPr lang="en-US">
                <a:latin typeface="Times New Roman"/>
                <a:ea typeface="Times New Roman"/>
                <a:cs typeface="Times New Roman"/>
                <a:sym typeface="Times New Roman"/>
              </a:rPr>
              <a:t> (If you compiled using first command)</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OR</a:t>
            </a:r>
            <a:endParaRPr/>
          </a:p>
          <a:p>
            <a:pPr marL="0" lvl="0" indent="0" algn="l" rtl="0">
              <a:spcBef>
                <a:spcPts val="1000"/>
              </a:spcBef>
              <a:spcAft>
                <a:spcPts val="0"/>
              </a:spcAft>
              <a:buSzPts val="1440"/>
              <a:buNone/>
            </a:pPr>
            <a:r>
              <a:rPr lang="en-US" b="1">
                <a:latin typeface="Times New Roman"/>
                <a:ea typeface="Times New Roman"/>
                <a:cs typeface="Times New Roman"/>
                <a:sym typeface="Times New Roman"/>
              </a:rPr>
              <a:t>	$ ./hello</a:t>
            </a:r>
            <a:r>
              <a:rPr lang="en-US">
                <a:latin typeface="Times New Roman"/>
                <a:ea typeface="Times New Roman"/>
                <a:cs typeface="Times New Roman"/>
                <a:sym typeface="Times New Roman"/>
              </a:rPr>
              <a:t> (If you compiled using second command)</a:t>
            </a:r>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8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Comments</a:t>
            </a:r>
            <a:endParaRPr/>
          </a:p>
        </p:txBody>
      </p:sp>
      <p:sp>
        <p:nvSpPr>
          <p:cNvPr id="997" name="Google Shape;997;p81"/>
          <p:cNvSpPr txBox="1">
            <a:spLocks noGrp="1"/>
          </p:cNvSpPr>
          <p:nvPr>
            <p:ph type="body" idx="1"/>
          </p:nvPr>
        </p:nvSpPr>
        <p:spPr>
          <a:xfrm>
            <a:off x="913774" y="2014330"/>
            <a:ext cx="10363826" cy="3776869"/>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cap="none">
                <a:latin typeface="Times New Roman"/>
                <a:ea typeface="Times New Roman"/>
                <a:cs typeface="Times New Roman"/>
                <a:sym typeface="Times New Roman"/>
              </a:rPr>
              <a:t>Comments are for the reader, not the compiler</a:t>
            </a:r>
            <a:endParaRPr/>
          </a:p>
          <a:p>
            <a:pPr marL="342900" lvl="0" indent="-342900" algn="l" rtl="0">
              <a:spcBef>
                <a:spcPts val="1000"/>
              </a:spcBef>
              <a:spcAft>
                <a:spcPts val="0"/>
              </a:spcAft>
              <a:buSzPts val="1920"/>
              <a:buChar char="►"/>
            </a:pPr>
            <a:r>
              <a:rPr lang="en-US" sz="2400" cap="none">
                <a:latin typeface="Times New Roman"/>
                <a:ea typeface="Times New Roman"/>
                <a:cs typeface="Times New Roman"/>
                <a:sym typeface="Times New Roman"/>
              </a:rPr>
              <a:t>Two types:</a:t>
            </a:r>
            <a:endParaRPr/>
          </a:p>
          <a:p>
            <a:pPr marL="742950" lvl="1" indent="-285750" algn="l" rtl="0">
              <a:spcBef>
                <a:spcPts val="1000"/>
              </a:spcBef>
              <a:spcAft>
                <a:spcPts val="0"/>
              </a:spcAft>
              <a:buSzPts val="1920"/>
              <a:buChar char="►"/>
            </a:pPr>
            <a:r>
              <a:rPr lang="en-US" sz="2400" b="1" cap="none">
                <a:latin typeface="Times New Roman"/>
                <a:ea typeface="Times New Roman"/>
                <a:cs typeface="Times New Roman"/>
                <a:sym typeface="Times New Roman"/>
              </a:rPr>
              <a:t>Single line (//)</a:t>
            </a:r>
            <a:endParaRPr/>
          </a:p>
          <a:p>
            <a:pPr marL="914400" lvl="2" indent="0" algn="l" rtl="0">
              <a:spcBef>
                <a:spcPts val="1000"/>
              </a:spcBef>
              <a:spcAft>
                <a:spcPts val="0"/>
              </a:spcAft>
              <a:buSzPts val="1920"/>
              <a:buNone/>
            </a:pPr>
            <a:r>
              <a:rPr lang="en-US" sz="2400" cap="none">
                <a:latin typeface="Times New Roman"/>
                <a:ea typeface="Times New Roman"/>
                <a:cs typeface="Times New Roman"/>
                <a:sym typeface="Times New Roman"/>
              </a:rPr>
              <a:t>// this is a c++ program</a:t>
            </a:r>
            <a:endParaRPr/>
          </a:p>
          <a:p>
            <a:pPr marL="742950" lvl="1" indent="-285750" algn="l" rtl="0">
              <a:spcBef>
                <a:spcPts val="1000"/>
              </a:spcBef>
              <a:spcAft>
                <a:spcPts val="0"/>
              </a:spcAft>
              <a:buSzPts val="1920"/>
              <a:buChar char="►"/>
            </a:pPr>
            <a:r>
              <a:rPr lang="en-US" sz="2400" b="1" cap="none">
                <a:latin typeface="Times New Roman"/>
                <a:ea typeface="Times New Roman"/>
                <a:cs typeface="Times New Roman"/>
                <a:sym typeface="Times New Roman"/>
              </a:rPr>
              <a:t>Multiple line (/* */)</a:t>
            </a:r>
            <a:endParaRPr/>
          </a:p>
          <a:p>
            <a:pPr marL="914400" lvl="2" indent="0" algn="l" rtl="0">
              <a:spcBef>
                <a:spcPts val="1000"/>
              </a:spcBef>
              <a:spcAft>
                <a:spcPts val="0"/>
              </a:spcAft>
              <a:buSzPts val="1920"/>
              <a:buNone/>
            </a:pPr>
            <a:r>
              <a:rPr lang="en-US" sz="2400" cap="none">
                <a:latin typeface="Times New Roman"/>
                <a:ea typeface="Times New Roman"/>
                <a:cs typeface="Times New Roman"/>
                <a:sym typeface="Times New Roman"/>
              </a:rPr>
              <a:t>/* you can include comments that can occupy several lines */</a:t>
            </a:r>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8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u="sng">
                <a:solidFill>
                  <a:schemeClr val="hlink"/>
                </a:solidFill>
                <a:hlinkClick r:id="" action="ppaction://hlinkshowjump?jump=nextslide"/>
              </a:rPr>
              <a:t>Pre-processor</a:t>
            </a:r>
            <a:r>
              <a:rPr lang="en-US"/>
              <a:t> directives</a:t>
            </a:r>
            <a:endParaRPr/>
          </a:p>
        </p:txBody>
      </p:sp>
      <p:sp>
        <p:nvSpPr>
          <p:cNvPr id="1003" name="Google Shape;1003;p82"/>
          <p:cNvSpPr txBox="1">
            <a:spLocks noGrp="1"/>
          </p:cNvSpPr>
          <p:nvPr>
            <p:ph type="body" idx="1"/>
          </p:nvPr>
        </p:nvSpPr>
        <p:spPr>
          <a:xfrm>
            <a:off x="677334" y="1930400"/>
            <a:ext cx="8596668" cy="34241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cap="none">
                <a:latin typeface="Times New Roman"/>
                <a:ea typeface="Times New Roman"/>
                <a:cs typeface="Times New Roman"/>
                <a:sym typeface="Times New Roman"/>
              </a:rPr>
              <a:t>We have to used the following #include directives in the program</a:t>
            </a:r>
            <a:endParaRPr/>
          </a:p>
          <a:p>
            <a:pPr marL="457200" lvl="1" indent="0" algn="l" rtl="0">
              <a:spcBef>
                <a:spcPts val="1000"/>
              </a:spcBef>
              <a:spcAft>
                <a:spcPts val="0"/>
              </a:spcAft>
              <a:buSzPts val="1920"/>
              <a:buNone/>
            </a:pPr>
            <a:r>
              <a:rPr lang="en-US" sz="2400" b="1" cap="none">
                <a:latin typeface="Times New Roman"/>
                <a:ea typeface="Times New Roman"/>
                <a:cs typeface="Times New Roman"/>
                <a:sym typeface="Times New Roman"/>
              </a:rPr>
              <a:t>#include&lt;iostream&gt;</a:t>
            </a:r>
            <a:endParaRPr/>
          </a:p>
          <a:p>
            <a:pPr marL="342900" lvl="0" indent="-342900" algn="l" rtl="0">
              <a:spcBef>
                <a:spcPts val="1000"/>
              </a:spcBef>
              <a:spcAft>
                <a:spcPts val="0"/>
              </a:spcAft>
              <a:buSzPts val="1920"/>
              <a:buChar char="►"/>
            </a:pPr>
            <a:r>
              <a:rPr lang="en-US" sz="2400" cap="none">
                <a:latin typeface="Times New Roman"/>
                <a:ea typeface="Times New Roman"/>
                <a:cs typeface="Times New Roman"/>
                <a:sym typeface="Times New Roman"/>
              </a:rPr>
              <a:t>This directive causes the pre-processor to add the contents of the iostream file to the program</a:t>
            </a:r>
            <a:endParaRPr/>
          </a:p>
          <a:p>
            <a:pPr marL="742950" lvl="1" indent="-285750" algn="l" rtl="0">
              <a:spcBef>
                <a:spcPts val="1000"/>
              </a:spcBef>
              <a:spcAft>
                <a:spcPts val="0"/>
              </a:spcAft>
              <a:buSzPts val="1920"/>
              <a:buChar char="►"/>
            </a:pPr>
            <a:r>
              <a:rPr lang="en-US" sz="2400" cap="none">
                <a:latin typeface="Times New Roman"/>
                <a:ea typeface="Times New Roman"/>
                <a:cs typeface="Times New Roman"/>
                <a:sym typeface="Times New Roman"/>
              </a:rPr>
              <a:t>Contains declaration for identifier cout and cin</a:t>
            </a:r>
            <a:endParaRPr sz="2400" cap="none">
              <a:latin typeface="Times New Roman"/>
              <a:ea typeface="Times New Roman"/>
              <a:cs typeface="Times New Roman"/>
              <a:sym typeface="Times New Roman"/>
            </a:endParaRPr>
          </a:p>
          <a:p>
            <a:pPr marL="0" lvl="0" indent="0" algn="l" rtl="0">
              <a:spcBef>
                <a:spcPts val="1000"/>
              </a:spcBef>
              <a:spcAft>
                <a:spcPts val="0"/>
              </a:spcAft>
              <a:buSzPts val="1440"/>
              <a:buNone/>
            </a:pPr>
            <a:endParaRPr b="1" cap="none">
              <a:latin typeface="Times New Roman"/>
              <a:ea typeface="Times New Roman"/>
              <a:cs typeface="Times New Roman"/>
              <a:sym typeface="Times New Roman"/>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8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namespace</a:t>
            </a:r>
            <a:endParaRPr/>
          </a:p>
        </p:txBody>
      </p:sp>
      <p:sp>
        <p:nvSpPr>
          <p:cNvPr id="1015" name="Google Shape;1015;p84"/>
          <p:cNvSpPr txBox="1">
            <a:spLocks noGrp="1"/>
          </p:cNvSpPr>
          <p:nvPr>
            <p:ph type="body" idx="1"/>
          </p:nvPr>
        </p:nvSpPr>
        <p:spPr>
          <a:xfrm>
            <a:off x="776633" y="2054087"/>
            <a:ext cx="8733809" cy="372386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600"/>
              <a:buChar char="►"/>
            </a:pPr>
            <a:r>
              <a:rPr lang="en-US" sz="2000" cap="none">
                <a:latin typeface="Times New Roman"/>
                <a:ea typeface="Times New Roman"/>
                <a:cs typeface="Times New Roman"/>
                <a:sym typeface="Times New Roman"/>
              </a:rPr>
              <a:t>It defines the scope for the identifiers</a:t>
            </a:r>
            <a:endParaRPr/>
          </a:p>
          <a:p>
            <a:pPr marL="342900" lvl="0" indent="-342900" algn="l" rtl="0">
              <a:spcBef>
                <a:spcPts val="1000"/>
              </a:spcBef>
              <a:spcAft>
                <a:spcPts val="0"/>
              </a:spcAft>
              <a:buSzPts val="1600"/>
              <a:buChar char="►"/>
            </a:pPr>
            <a:r>
              <a:rPr lang="en-US" sz="2000" cap="none">
                <a:latin typeface="Times New Roman"/>
                <a:ea typeface="Times New Roman"/>
                <a:cs typeface="Times New Roman"/>
                <a:sym typeface="Times New Roman"/>
              </a:rPr>
              <a:t>For using the identifiers defined in the namespace scope we must include the using directive, like</a:t>
            </a:r>
            <a:endParaRPr/>
          </a:p>
          <a:p>
            <a:pPr marL="457200" lvl="1" indent="0" algn="l" rtl="0">
              <a:spcBef>
                <a:spcPts val="1000"/>
              </a:spcBef>
              <a:spcAft>
                <a:spcPts val="0"/>
              </a:spcAft>
              <a:buSzPts val="1600"/>
              <a:buNone/>
            </a:pPr>
            <a:r>
              <a:rPr lang="en-US" sz="2000" b="1" cap="none">
                <a:latin typeface="Times New Roman"/>
                <a:ea typeface="Times New Roman"/>
                <a:cs typeface="Times New Roman"/>
                <a:sym typeface="Times New Roman"/>
              </a:rPr>
              <a:t>using namespace std;</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19"/>
        <p:cNvGrpSpPr/>
        <p:nvPr/>
      </p:nvGrpSpPr>
      <p:grpSpPr>
        <a:xfrm>
          <a:off x="0" y="0"/>
          <a:ext cx="0" cy="0"/>
          <a:chOff x="0" y="0"/>
          <a:chExt cx="0" cy="0"/>
        </a:xfrm>
      </p:grpSpPr>
      <p:sp>
        <p:nvSpPr>
          <p:cNvPr id="1020" name="Google Shape;1020;p8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Identifiers &amp; Variable</a:t>
            </a:r>
            <a:endParaRPr/>
          </a:p>
        </p:txBody>
      </p:sp>
      <p:sp>
        <p:nvSpPr>
          <p:cNvPr id="1021" name="Google Shape;1021;p85"/>
          <p:cNvSpPr txBox="1">
            <a:spLocks noGrp="1"/>
          </p:cNvSpPr>
          <p:nvPr>
            <p:ph type="body" idx="1"/>
          </p:nvPr>
        </p:nvSpPr>
        <p:spPr>
          <a:xfrm>
            <a:off x="913774" y="2367092"/>
            <a:ext cx="8360228" cy="34241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cap="none">
                <a:latin typeface="Times New Roman"/>
                <a:ea typeface="Times New Roman"/>
                <a:cs typeface="Times New Roman"/>
                <a:sym typeface="Times New Roman"/>
              </a:rPr>
              <a:t>Consist of letters, digits and the underscore character(_)</a:t>
            </a:r>
            <a:endParaRPr/>
          </a:p>
          <a:p>
            <a:pPr marL="342900" lvl="0" indent="-342900" algn="l" rtl="0">
              <a:spcBef>
                <a:spcPts val="1000"/>
              </a:spcBef>
              <a:spcAft>
                <a:spcPts val="0"/>
              </a:spcAft>
              <a:buSzPts val="1440"/>
              <a:buChar char="►"/>
            </a:pPr>
            <a:r>
              <a:rPr lang="en-US" cap="none">
                <a:latin typeface="Times New Roman"/>
                <a:ea typeface="Times New Roman"/>
                <a:cs typeface="Times New Roman"/>
                <a:sym typeface="Times New Roman"/>
              </a:rPr>
              <a:t>Must begin with a letter or underscore</a:t>
            </a:r>
            <a:endParaRPr/>
          </a:p>
          <a:p>
            <a:pPr marL="342900" lvl="0" indent="-342900" algn="l" rtl="0">
              <a:spcBef>
                <a:spcPts val="1000"/>
              </a:spcBef>
              <a:spcAft>
                <a:spcPts val="0"/>
              </a:spcAft>
              <a:buSzPts val="1440"/>
              <a:buChar char="►"/>
            </a:pPr>
            <a:r>
              <a:rPr lang="en-US" cap="none">
                <a:latin typeface="Times New Roman"/>
                <a:ea typeface="Times New Roman"/>
                <a:cs typeface="Times New Roman"/>
                <a:sym typeface="Times New Roman"/>
              </a:rPr>
              <a:t>C++ is case sensitive</a:t>
            </a:r>
            <a:endParaRPr/>
          </a:p>
          <a:p>
            <a:pPr marL="742950" lvl="1" indent="-285750" algn="l" rtl="0">
              <a:spcBef>
                <a:spcPts val="1000"/>
              </a:spcBef>
              <a:spcAft>
                <a:spcPts val="0"/>
              </a:spcAft>
              <a:buSzPts val="1440"/>
              <a:buChar char="►"/>
            </a:pPr>
            <a:r>
              <a:rPr lang="en-US" sz="1800" cap="none">
                <a:latin typeface="Times New Roman"/>
                <a:ea typeface="Times New Roman"/>
                <a:cs typeface="Times New Roman"/>
                <a:sym typeface="Times New Roman"/>
              </a:rPr>
              <a:t>NUMBER is not the same as number</a:t>
            </a:r>
            <a:endParaRPr/>
          </a:p>
          <a:p>
            <a:pPr marL="342900" lvl="0" indent="-342900" algn="l" rtl="0">
              <a:spcBef>
                <a:spcPts val="1000"/>
              </a:spcBef>
              <a:spcAft>
                <a:spcPts val="0"/>
              </a:spcAft>
              <a:buSzPts val="1440"/>
              <a:buChar char="►"/>
            </a:pPr>
            <a:r>
              <a:rPr lang="en-US" cap="none">
                <a:latin typeface="Times New Roman"/>
                <a:ea typeface="Times New Roman"/>
                <a:cs typeface="Times New Roman"/>
                <a:sym typeface="Times New Roman"/>
              </a:rPr>
              <a:t>Two predefined identifiers are cout and cin</a:t>
            </a:r>
            <a:endParaRPr cap="none">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Example</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int num=10;</a:t>
            </a:r>
            <a:endParaRPr cap="none">
              <a:latin typeface="Times New Roman"/>
              <a:ea typeface="Times New Roman"/>
              <a:cs typeface="Times New Roman"/>
              <a:sym typeface="Times New Roman"/>
            </a:endParaRPr>
          </a:p>
          <a:p>
            <a:pPr marL="0" lvl="0" indent="0" algn="l" rtl="0">
              <a:spcBef>
                <a:spcPts val="1000"/>
              </a:spcBef>
              <a:spcAft>
                <a:spcPts val="0"/>
              </a:spcAft>
              <a:buSzPts val="1440"/>
              <a:buNone/>
            </a:pPr>
            <a:endParaRPr cap="none">
              <a:latin typeface="Times New Roman"/>
              <a:ea typeface="Times New Roman"/>
              <a:cs typeface="Times New Roman"/>
              <a:sym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25"/>
        <p:cNvGrpSpPr/>
        <p:nvPr/>
      </p:nvGrpSpPr>
      <p:grpSpPr>
        <a:xfrm>
          <a:off x="0" y="0"/>
          <a:ext cx="0" cy="0"/>
          <a:chOff x="0" y="0"/>
          <a:chExt cx="0" cy="0"/>
        </a:xfrm>
      </p:grpSpPr>
      <p:sp>
        <p:nvSpPr>
          <p:cNvPr id="1026" name="Google Shape;1026;p8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Whitespaces</a:t>
            </a:r>
            <a:endParaRPr/>
          </a:p>
        </p:txBody>
      </p:sp>
      <p:sp>
        <p:nvSpPr>
          <p:cNvPr id="1027" name="Google Shape;1027;p86"/>
          <p:cNvSpPr txBox="1">
            <a:spLocks noGrp="1"/>
          </p:cNvSpPr>
          <p:nvPr>
            <p:ph type="body" idx="1"/>
          </p:nvPr>
        </p:nvSpPr>
        <p:spPr>
          <a:xfrm>
            <a:off x="913774" y="2367092"/>
            <a:ext cx="10363826" cy="34241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920"/>
              <a:buChar char="►"/>
            </a:pPr>
            <a:r>
              <a:rPr lang="en-US" sz="2400" cap="none">
                <a:latin typeface="Times New Roman"/>
                <a:ea typeface="Times New Roman"/>
                <a:cs typeface="Times New Roman"/>
                <a:sym typeface="Times New Roman"/>
              </a:rPr>
              <a:t>Every C++ program contains whitespaces</a:t>
            </a:r>
            <a:endParaRPr/>
          </a:p>
          <a:p>
            <a:pPr marL="742950" lvl="1" indent="-285750" algn="l" rtl="0">
              <a:spcBef>
                <a:spcPts val="1000"/>
              </a:spcBef>
              <a:spcAft>
                <a:spcPts val="0"/>
              </a:spcAft>
              <a:buSzPts val="1920"/>
              <a:buChar char="►"/>
            </a:pPr>
            <a:r>
              <a:rPr lang="en-US" sz="2400" cap="none">
                <a:latin typeface="Times New Roman"/>
                <a:ea typeface="Times New Roman"/>
                <a:cs typeface="Times New Roman"/>
                <a:sym typeface="Times New Roman"/>
              </a:rPr>
              <a:t>Include blanks, tabs and newline characters</a:t>
            </a:r>
            <a:endParaRPr/>
          </a:p>
          <a:p>
            <a:pPr marL="342900" lvl="0" indent="-342900" algn="l" rtl="0">
              <a:spcBef>
                <a:spcPts val="1000"/>
              </a:spcBef>
              <a:spcAft>
                <a:spcPts val="0"/>
              </a:spcAft>
              <a:buSzPts val="1920"/>
              <a:buChar char="►"/>
            </a:pPr>
            <a:r>
              <a:rPr lang="en-US" sz="2400" cap="none">
                <a:latin typeface="Times New Roman"/>
                <a:ea typeface="Times New Roman"/>
                <a:cs typeface="Times New Roman"/>
                <a:sym typeface="Times New Roman"/>
              </a:rPr>
              <a:t>Used to separate special symbols, reserved words and identifiers</a:t>
            </a:r>
            <a:endParaRPr/>
          </a:p>
          <a:p>
            <a:pPr marL="342900" lvl="0" indent="-342900" algn="l" rtl="0">
              <a:spcBef>
                <a:spcPts val="1000"/>
              </a:spcBef>
              <a:spcAft>
                <a:spcPts val="0"/>
              </a:spcAft>
              <a:buSzPts val="1920"/>
              <a:buChar char="►"/>
            </a:pPr>
            <a:r>
              <a:rPr lang="en-US" sz="2400" cap="none">
                <a:latin typeface="Times New Roman"/>
                <a:ea typeface="Times New Roman"/>
                <a:cs typeface="Times New Roman"/>
                <a:sym typeface="Times New Roman"/>
              </a:rPr>
              <a:t>Proper utilization of whitespaces is important</a:t>
            </a:r>
            <a:endParaRPr/>
          </a:p>
          <a:p>
            <a:pPr marL="742950" lvl="1" indent="-285750" algn="l" rtl="0">
              <a:spcBef>
                <a:spcPts val="1000"/>
              </a:spcBef>
              <a:spcAft>
                <a:spcPts val="0"/>
              </a:spcAft>
              <a:buSzPts val="1920"/>
              <a:buChar char="►"/>
            </a:pPr>
            <a:r>
              <a:rPr lang="en-US" sz="2400" cap="none">
                <a:latin typeface="Times New Roman"/>
                <a:ea typeface="Times New Roman"/>
                <a:cs typeface="Times New Roman"/>
                <a:sym typeface="Times New Roman"/>
              </a:rPr>
              <a:t>Can be used to make the program readable</a:t>
            </a:r>
            <a:endParaRPr/>
          </a:p>
          <a:p>
            <a:pPr marL="342900" lvl="0" indent="-251459" algn="l" rtl="0">
              <a:spcBef>
                <a:spcPts val="1000"/>
              </a:spcBef>
              <a:spcAft>
                <a:spcPts val="0"/>
              </a:spcAft>
              <a:buSzPts val="1440"/>
              <a:buNone/>
            </a:pP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8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endl manipulator </a:t>
            </a:r>
            <a:endParaRPr/>
          </a:p>
        </p:txBody>
      </p:sp>
      <p:sp>
        <p:nvSpPr>
          <p:cNvPr id="1033" name="Google Shape;1033;p87"/>
          <p:cNvSpPr txBox="1">
            <a:spLocks noGrp="1"/>
          </p:cNvSpPr>
          <p:nvPr>
            <p:ph type="body" idx="1"/>
          </p:nvPr>
        </p:nvSpPr>
        <p:spPr>
          <a:xfrm>
            <a:off x="677334" y="2234570"/>
            <a:ext cx="8596668" cy="34241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To be inserted into the stream, so that subsequent text is displayed on the next line</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has the same effect as the ‘\n’ character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88"/>
          <p:cNvSpPr txBox="1">
            <a:spLocks noGrp="1"/>
          </p:cNvSpPr>
          <p:nvPr>
            <p:ph type="title"/>
          </p:nvPr>
        </p:nvSpPr>
        <p:spPr>
          <a:xfrm>
            <a:off x="913149" y="260709"/>
            <a:ext cx="10364451" cy="127654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Output Operator</a:t>
            </a:r>
            <a:endParaRPr/>
          </a:p>
        </p:txBody>
      </p:sp>
      <p:sp>
        <p:nvSpPr>
          <p:cNvPr id="1039" name="Google Shape;1039;p88"/>
          <p:cNvSpPr txBox="1">
            <a:spLocks noGrp="1"/>
          </p:cNvSpPr>
          <p:nvPr>
            <p:ph type="body" idx="1"/>
          </p:nvPr>
        </p:nvSpPr>
        <p:spPr>
          <a:xfrm>
            <a:off x="913774" y="1537253"/>
            <a:ext cx="8747061" cy="2641734"/>
          </a:xfrm>
          <a:prstGeom prst="rect">
            <a:avLst/>
          </a:prstGeom>
          <a:noFill/>
          <a:ln>
            <a:noFill/>
          </a:ln>
        </p:spPr>
        <p:txBody>
          <a:bodyPr spcFirstLastPara="1" wrap="square" lIns="91425" tIns="45700" rIns="91425" bIns="45700" anchor="t" anchorCtr="0">
            <a:normAutofit/>
          </a:bodyPr>
          <a:lstStyle/>
          <a:p>
            <a:pPr marL="342900" lvl="0" indent="-342900" algn="just" rtl="0">
              <a:spcBef>
                <a:spcPts val="0"/>
              </a:spcBef>
              <a:spcAft>
                <a:spcPts val="0"/>
              </a:spcAft>
              <a:buSzPts val="1600"/>
              <a:buChar char="►"/>
            </a:pPr>
            <a:r>
              <a:rPr lang="en-US" sz="2000" cap="none">
                <a:latin typeface="Times New Roman"/>
                <a:ea typeface="Times New Roman"/>
                <a:cs typeface="Times New Roman"/>
                <a:sym typeface="Times New Roman"/>
              </a:rPr>
              <a:t>The statement is</a:t>
            </a:r>
            <a:endParaRPr/>
          </a:p>
          <a:p>
            <a:pPr marL="457200" lvl="1" indent="0" algn="just" rtl="0">
              <a:spcBef>
                <a:spcPts val="1000"/>
              </a:spcBef>
              <a:spcAft>
                <a:spcPts val="0"/>
              </a:spcAft>
              <a:buSzPts val="1600"/>
              <a:buNone/>
            </a:pPr>
            <a:r>
              <a:rPr lang="en-US" sz="2000" cap="none">
                <a:latin typeface="Times New Roman"/>
                <a:ea typeface="Times New Roman"/>
                <a:cs typeface="Times New Roman"/>
                <a:sym typeface="Times New Roman"/>
              </a:rPr>
              <a:t>cout&lt;&lt; “Enter the number”;</a:t>
            </a:r>
            <a:endParaRPr/>
          </a:p>
          <a:p>
            <a:pPr marL="342900" lvl="0" indent="-342900" algn="just" rtl="0">
              <a:spcBef>
                <a:spcPts val="1000"/>
              </a:spcBef>
              <a:spcAft>
                <a:spcPts val="0"/>
              </a:spcAft>
              <a:buSzPts val="1600"/>
              <a:buChar char="►"/>
            </a:pPr>
            <a:r>
              <a:rPr lang="en-US" sz="2000" cap="none">
                <a:latin typeface="Times New Roman"/>
                <a:ea typeface="Times New Roman"/>
                <a:cs typeface="Times New Roman"/>
                <a:sym typeface="Times New Roman"/>
              </a:rPr>
              <a:t>The identifier cout is actually an object</a:t>
            </a:r>
            <a:endParaRPr sz="2000">
              <a:latin typeface="Times New Roman"/>
              <a:ea typeface="Times New Roman"/>
              <a:cs typeface="Times New Roman"/>
              <a:sym typeface="Times New Roman"/>
            </a:endParaRPr>
          </a:p>
          <a:p>
            <a:pPr marL="342900" lvl="0" indent="-342900" algn="just" rtl="0">
              <a:spcBef>
                <a:spcPts val="1000"/>
              </a:spcBef>
              <a:spcAft>
                <a:spcPts val="0"/>
              </a:spcAft>
              <a:buSzPts val="1600"/>
              <a:buChar char="►"/>
            </a:pPr>
            <a:r>
              <a:rPr lang="en-US" sz="2000" cap="none">
                <a:latin typeface="Times New Roman"/>
                <a:ea typeface="Times New Roman"/>
                <a:cs typeface="Times New Roman"/>
                <a:sym typeface="Times New Roman"/>
              </a:rPr>
              <a:t>A stream is an abstraction that refers to a low of data</a:t>
            </a:r>
            <a:endParaRPr/>
          </a:p>
          <a:p>
            <a:pPr marL="342900" lvl="0" indent="-342900" algn="just" rtl="0">
              <a:spcBef>
                <a:spcPts val="1000"/>
              </a:spcBef>
              <a:spcAft>
                <a:spcPts val="0"/>
              </a:spcAft>
              <a:buSzPts val="1600"/>
              <a:buChar char="►"/>
            </a:pPr>
            <a:r>
              <a:rPr lang="en-US" sz="2000" cap="none">
                <a:latin typeface="Times New Roman"/>
                <a:ea typeface="Times New Roman"/>
                <a:cs typeface="Times New Roman"/>
                <a:sym typeface="Times New Roman"/>
              </a:rPr>
              <a:t>The operator &lt;&lt; is called the insertion or put operator</a:t>
            </a:r>
            <a:endParaRPr/>
          </a:p>
          <a:p>
            <a:pPr marL="742950" lvl="1" indent="-204469" algn="l" rtl="0">
              <a:spcBef>
                <a:spcPts val="1000"/>
              </a:spcBef>
              <a:spcAft>
                <a:spcPts val="0"/>
              </a:spcAft>
              <a:buSzPts val="1280"/>
              <a:buNone/>
            </a:pPr>
            <a:endParaRPr cap="none"/>
          </a:p>
        </p:txBody>
      </p:sp>
      <p:grpSp>
        <p:nvGrpSpPr>
          <p:cNvPr id="1040" name="Google Shape;1040;p88"/>
          <p:cNvGrpSpPr/>
          <p:nvPr/>
        </p:nvGrpSpPr>
        <p:grpSpPr>
          <a:xfrm>
            <a:off x="913149" y="4369078"/>
            <a:ext cx="8747062" cy="1903338"/>
            <a:chOff x="1086679" y="4439478"/>
            <a:chExt cx="9273208" cy="1903338"/>
          </a:xfrm>
        </p:grpSpPr>
        <p:pic>
          <p:nvPicPr>
            <p:cNvPr id="1041" name="Google Shape;1041;p88"/>
            <p:cNvPicPr preferRelativeResize="0"/>
            <p:nvPr/>
          </p:nvPicPr>
          <p:blipFill rotWithShape="1">
            <a:blip r:embed="rId3">
              <a:alphaModFix/>
            </a:blip>
            <a:srcRect/>
            <a:stretch/>
          </p:blipFill>
          <p:spPr>
            <a:xfrm>
              <a:off x="1086679" y="4439478"/>
              <a:ext cx="2676938" cy="1903338"/>
            </a:xfrm>
            <a:prstGeom prst="rect">
              <a:avLst/>
            </a:prstGeom>
            <a:noFill/>
            <a:ln>
              <a:noFill/>
            </a:ln>
          </p:spPr>
        </p:pic>
        <p:sp>
          <p:nvSpPr>
            <p:cNvPr id="1042" name="Google Shape;1042;p88"/>
            <p:cNvSpPr/>
            <p:nvPr/>
          </p:nvSpPr>
          <p:spPr>
            <a:xfrm>
              <a:off x="4697896" y="4845736"/>
              <a:ext cx="1298713" cy="781879"/>
            </a:xfrm>
            <a:prstGeom prst="ellipse">
              <a:avLst/>
            </a:prstGeom>
            <a:solidFill>
              <a:schemeClr val="lt1"/>
            </a:solidFill>
            <a:ln w="1905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cout</a:t>
              </a:r>
              <a:endParaRPr sz="1800">
                <a:solidFill>
                  <a:schemeClr val="dk1"/>
                </a:solidFill>
                <a:latin typeface="Trebuchet MS"/>
                <a:ea typeface="Trebuchet MS"/>
                <a:cs typeface="Trebuchet MS"/>
                <a:sym typeface="Trebuchet MS"/>
              </a:endParaRPr>
            </a:p>
          </p:txBody>
        </p:sp>
        <p:sp>
          <p:nvSpPr>
            <p:cNvPr id="1043" name="Google Shape;1043;p88"/>
            <p:cNvSpPr/>
            <p:nvPr/>
          </p:nvSpPr>
          <p:spPr>
            <a:xfrm>
              <a:off x="7056782" y="4894188"/>
              <a:ext cx="914400" cy="684977"/>
            </a:xfrm>
            <a:prstGeom prst="rect">
              <a:avLst/>
            </a:prstGeom>
            <a:solidFill>
              <a:schemeClr val="lt1"/>
            </a:solidFill>
            <a:ln w="1905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&lt;&lt;</a:t>
              </a:r>
              <a:endParaRPr/>
            </a:p>
          </p:txBody>
        </p:sp>
        <p:sp>
          <p:nvSpPr>
            <p:cNvPr id="1044" name="Google Shape;1044;p88"/>
            <p:cNvSpPr/>
            <p:nvPr/>
          </p:nvSpPr>
          <p:spPr>
            <a:xfrm>
              <a:off x="8888895" y="4845737"/>
              <a:ext cx="1470992" cy="781879"/>
            </a:xfrm>
            <a:prstGeom prst="ellipse">
              <a:avLst/>
            </a:prstGeom>
            <a:solidFill>
              <a:schemeClr val="lt1"/>
            </a:solidFill>
            <a:ln w="1905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“Enter”</a:t>
              </a:r>
              <a:endParaRPr/>
            </a:p>
          </p:txBody>
        </p:sp>
        <p:cxnSp>
          <p:nvCxnSpPr>
            <p:cNvPr id="1045" name="Google Shape;1045;p88"/>
            <p:cNvCxnSpPr>
              <a:stCxn id="1044" idx="2"/>
              <a:endCxn id="1043" idx="3"/>
            </p:cNvCxnSpPr>
            <p:nvPr/>
          </p:nvCxnSpPr>
          <p:spPr>
            <a:xfrm rot="10800000">
              <a:off x="7971195" y="5236677"/>
              <a:ext cx="917700" cy="0"/>
            </a:xfrm>
            <a:prstGeom prst="straightConnector1">
              <a:avLst/>
            </a:prstGeom>
            <a:noFill/>
            <a:ln w="12700" cap="rnd" cmpd="sng">
              <a:solidFill>
                <a:schemeClr val="dk1"/>
              </a:solidFill>
              <a:prstDash val="solid"/>
              <a:round/>
              <a:headEnd type="none" w="sm" len="sm"/>
              <a:tailEnd type="triangle" w="med" len="med"/>
            </a:ln>
          </p:spPr>
        </p:cxnSp>
        <p:cxnSp>
          <p:nvCxnSpPr>
            <p:cNvPr id="1046" name="Google Shape;1046;p88"/>
            <p:cNvCxnSpPr>
              <a:stCxn id="1043" idx="1"/>
              <a:endCxn id="1042" idx="6"/>
            </p:cNvCxnSpPr>
            <p:nvPr/>
          </p:nvCxnSpPr>
          <p:spPr>
            <a:xfrm rot="10800000">
              <a:off x="5996582" y="5236676"/>
              <a:ext cx="1060200" cy="0"/>
            </a:xfrm>
            <a:prstGeom prst="straightConnector1">
              <a:avLst/>
            </a:prstGeom>
            <a:noFill/>
            <a:ln w="12700" cap="rnd" cmpd="sng">
              <a:solidFill>
                <a:schemeClr val="dk1"/>
              </a:solidFill>
              <a:prstDash val="solid"/>
              <a:round/>
              <a:headEnd type="none" w="sm" len="sm"/>
              <a:tailEnd type="triangle" w="med" len="med"/>
            </a:ln>
          </p:spPr>
        </p:cxnSp>
        <p:cxnSp>
          <p:nvCxnSpPr>
            <p:cNvPr id="1047" name="Google Shape;1047;p88"/>
            <p:cNvCxnSpPr>
              <a:stCxn id="1042" idx="2"/>
            </p:cNvCxnSpPr>
            <p:nvPr/>
          </p:nvCxnSpPr>
          <p:spPr>
            <a:xfrm flipH="1">
              <a:off x="3614596" y="5236675"/>
              <a:ext cx="1083300" cy="390900"/>
            </a:xfrm>
            <a:prstGeom prst="curvedConnector3">
              <a:avLst>
                <a:gd name="adj1" fmla="val 50000"/>
              </a:avLst>
            </a:prstGeom>
            <a:noFill/>
            <a:ln w="12700" cap="rnd" cmpd="sng">
              <a:solidFill>
                <a:schemeClr val="dk1"/>
              </a:solidFill>
              <a:prstDash val="solid"/>
              <a:round/>
              <a:headEnd type="none" w="sm" len="sm"/>
              <a:tailEnd type="triangle" w="med" len="med"/>
            </a:ln>
          </p:spPr>
        </p:cxnSp>
        <p:sp>
          <p:nvSpPr>
            <p:cNvPr id="1048" name="Google Shape;1048;p88"/>
            <p:cNvSpPr txBox="1"/>
            <p:nvPr/>
          </p:nvSpPr>
          <p:spPr>
            <a:xfrm>
              <a:off x="8975034" y="5760137"/>
              <a:ext cx="12987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Variables</a:t>
              </a:r>
              <a:endParaRPr/>
            </a:p>
          </p:txBody>
        </p:sp>
        <p:sp>
          <p:nvSpPr>
            <p:cNvPr id="1049" name="Google Shape;1049;p88"/>
            <p:cNvSpPr txBox="1"/>
            <p:nvPr/>
          </p:nvSpPr>
          <p:spPr>
            <a:xfrm>
              <a:off x="6742043" y="5801752"/>
              <a:ext cx="1815549"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Insertion operator</a:t>
              </a:r>
              <a:endParaRPr/>
            </a:p>
          </p:txBody>
        </p:sp>
        <p:sp>
          <p:nvSpPr>
            <p:cNvPr id="1050" name="Google Shape;1050;p88"/>
            <p:cNvSpPr txBox="1"/>
            <p:nvPr/>
          </p:nvSpPr>
          <p:spPr>
            <a:xfrm>
              <a:off x="4697895" y="5801752"/>
              <a:ext cx="129871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Objects</a:t>
              </a:r>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8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Input operator</a:t>
            </a:r>
            <a:endParaRPr/>
          </a:p>
        </p:txBody>
      </p:sp>
      <p:sp>
        <p:nvSpPr>
          <p:cNvPr id="1056" name="Google Shape;1056;p89"/>
          <p:cNvSpPr txBox="1">
            <a:spLocks noGrp="1"/>
          </p:cNvSpPr>
          <p:nvPr>
            <p:ph type="body" idx="1"/>
          </p:nvPr>
        </p:nvSpPr>
        <p:spPr>
          <a:xfrm>
            <a:off x="913774" y="1748434"/>
            <a:ext cx="8760313" cy="253102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sz="2000" cap="none">
                <a:latin typeface="Times New Roman"/>
                <a:ea typeface="Times New Roman"/>
                <a:cs typeface="Times New Roman"/>
                <a:sym typeface="Times New Roman"/>
              </a:rPr>
              <a:t>The statement is</a:t>
            </a:r>
            <a:endParaRPr/>
          </a:p>
          <a:p>
            <a:pPr marL="457200" lvl="1" indent="0" algn="l" rtl="0">
              <a:spcBef>
                <a:spcPts val="1000"/>
              </a:spcBef>
              <a:spcAft>
                <a:spcPts val="0"/>
              </a:spcAft>
              <a:buSzPts val="1600"/>
              <a:buNone/>
            </a:pPr>
            <a:r>
              <a:rPr lang="en-US" sz="2000">
                <a:latin typeface="Times New Roman"/>
                <a:ea typeface="Times New Roman"/>
                <a:cs typeface="Times New Roman"/>
                <a:sym typeface="Times New Roman"/>
              </a:rPr>
              <a:t>c</a:t>
            </a:r>
            <a:r>
              <a:rPr lang="en-US" sz="2000" cap="none">
                <a:latin typeface="Times New Roman"/>
                <a:ea typeface="Times New Roman"/>
                <a:cs typeface="Times New Roman"/>
                <a:sym typeface="Times New Roman"/>
              </a:rPr>
              <a:t>in&gt;&gt; number;</a:t>
            </a:r>
            <a:endParaRPr/>
          </a:p>
          <a:p>
            <a:pPr marL="342900" lvl="0" indent="-342900" algn="l" rtl="0">
              <a:spcBef>
                <a:spcPts val="1000"/>
              </a:spcBef>
              <a:spcAft>
                <a:spcPts val="0"/>
              </a:spcAft>
              <a:buSzPts val="1600"/>
              <a:buChar char="►"/>
            </a:pPr>
            <a:r>
              <a:rPr lang="en-US" sz="2000" cap="none">
                <a:latin typeface="Times New Roman"/>
                <a:ea typeface="Times New Roman"/>
                <a:cs typeface="Times New Roman"/>
                <a:sym typeface="Times New Roman"/>
              </a:rPr>
              <a:t>The object cin is predefined in C++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The stream represents data coming from the keyboard</a:t>
            </a:r>
            <a:endParaRPr/>
          </a:p>
          <a:p>
            <a:pPr marL="342900" lvl="0" indent="-342900" algn="l" rtl="0">
              <a:spcBef>
                <a:spcPts val="1000"/>
              </a:spcBef>
              <a:spcAft>
                <a:spcPts val="0"/>
              </a:spcAft>
              <a:buSzPts val="1600"/>
              <a:buChar char="►"/>
            </a:pPr>
            <a:r>
              <a:rPr lang="en-US" sz="2000" cap="none">
                <a:latin typeface="Times New Roman"/>
                <a:ea typeface="Times New Roman"/>
                <a:cs typeface="Times New Roman"/>
                <a:sym typeface="Times New Roman"/>
              </a:rPr>
              <a:t>The &gt;&gt; operator is called the extraction</a:t>
            </a:r>
            <a:endParaRPr/>
          </a:p>
          <a:p>
            <a:pPr marL="0" lvl="0" indent="0" algn="l" rtl="0">
              <a:spcBef>
                <a:spcPts val="1000"/>
              </a:spcBef>
              <a:spcAft>
                <a:spcPts val="0"/>
              </a:spcAft>
              <a:buSzPts val="1440"/>
              <a:buNone/>
            </a:pPr>
            <a:endParaRPr cap="none"/>
          </a:p>
        </p:txBody>
      </p:sp>
      <p:grpSp>
        <p:nvGrpSpPr>
          <p:cNvPr id="1057" name="Google Shape;1057;p89"/>
          <p:cNvGrpSpPr/>
          <p:nvPr/>
        </p:nvGrpSpPr>
        <p:grpSpPr>
          <a:xfrm>
            <a:off x="1364974" y="4625009"/>
            <a:ext cx="9024730" cy="1308217"/>
            <a:chOff x="975742" y="4625009"/>
            <a:chExt cx="9155545" cy="1308217"/>
          </a:xfrm>
        </p:grpSpPr>
        <p:sp>
          <p:nvSpPr>
            <p:cNvPr id="1058" name="Google Shape;1058;p89"/>
            <p:cNvSpPr/>
            <p:nvPr/>
          </p:nvSpPr>
          <p:spPr>
            <a:xfrm>
              <a:off x="4476632" y="4696951"/>
              <a:ext cx="1298713" cy="781879"/>
            </a:xfrm>
            <a:prstGeom prst="ellipse">
              <a:avLst/>
            </a:prstGeom>
            <a:solidFill>
              <a:schemeClr val="lt1"/>
            </a:solidFill>
            <a:ln w="1905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cin</a:t>
              </a:r>
              <a:endParaRPr sz="1800">
                <a:solidFill>
                  <a:schemeClr val="dk1"/>
                </a:solidFill>
                <a:latin typeface="Trebuchet MS"/>
                <a:ea typeface="Trebuchet MS"/>
                <a:cs typeface="Trebuchet MS"/>
                <a:sym typeface="Trebuchet MS"/>
              </a:endParaRPr>
            </a:p>
          </p:txBody>
        </p:sp>
        <p:sp>
          <p:nvSpPr>
            <p:cNvPr id="1059" name="Google Shape;1059;p89"/>
            <p:cNvSpPr/>
            <p:nvPr/>
          </p:nvSpPr>
          <p:spPr>
            <a:xfrm>
              <a:off x="6768382" y="4767076"/>
              <a:ext cx="914400" cy="684977"/>
            </a:xfrm>
            <a:prstGeom prst="rect">
              <a:avLst/>
            </a:prstGeom>
            <a:solidFill>
              <a:schemeClr val="lt1"/>
            </a:solidFill>
            <a:ln w="1905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&gt;&gt;</a:t>
              </a:r>
              <a:endParaRPr/>
            </a:p>
          </p:txBody>
        </p:sp>
        <p:sp>
          <p:nvSpPr>
            <p:cNvPr id="1060" name="Google Shape;1060;p89"/>
            <p:cNvSpPr/>
            <p:nvPr/>
          </p:nvSpPr>
          <p:spPr>
            <a:xfrm>
              <a:off x="8660295" y="4721687"/>
              <a:ext cx="1470992" cy="781879"/>
            </a:xfrm>
            <a:prstGeom prst="ellipse">
              <a:avLst/>
            </a:prstGeom>
            <a:solidFill>
              <a:schemeClr val="lt1"/>
            </a:solidFill>
            <a:ln w="19050" cap="rnd"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30.40</a:t>
              </a:r>
              <a:endParaRPr/>
            </a:p>
          </p:txBody>
        </p:sp>
        <p:cxnSp>
          <p:nvCxnSpPr>
            <p:cNvPr id="1061" name="Google Shape;1061;p89"/>
            <p:cNvCxnSpPr/>
            <p:nvPr/>
          </p:nvCxnSpPr>
          <p:spPr>
            <a:xfrm>
              <a:off x="3754216" y="5109567"/>
              <a:ext cx="737314" cy="0"/>
            </a:xfrm>
            <a:prstGeom prst="straightConnector1">
              <a:avLst/>
            </a:prstGeom>
            <a:noFill/>
            <a:ln w="12700" cap="rnd" cmpd="sng">
              <a:solidFill>
                <a:schemeClr val="dk1"/>
              </a:solidFill>
              <a:prstDash val="solid"/>
              <a:round/>
              <a:headEnd type="none" w="sm" len="sm"/>
              <a:tailEnd type="triangle" w="med" len="med"/>
            </a:ln>
          </p:spPr>
        </p:cxnSp>
        <p:cxnSp>
          <p:nvCxnSpPr>
            <p:cNvPr id="1062" name="Google Shape;1062;p89"/>
            <p:cNvCxnSpPr>
              <a:stCxn id="1058" idx="6"/>
              <a:endCxn id="1059" idx="1"/>
            </p:cNvCxnSpPr>
            <p:nvPr/>
          </p:nvCxnSpPr>
          <p:spPr>
            <a:xfrm>
              <a:off x="5775345" y="5087891"/>
              <a:ext cx="993000" cy="21600"/>
            </a:xfrm>
            <a:prstGeom prst="straightConnector1">
              <a:avLst/>
            </a:prstGeom>
            <a:noFill/>
            <a:ln w="12700" cap="rnd" cmpd="sng">
              <a:solidFill>
                <a:schemeClr val="dk1"/>
              </a:solidFill>
              <a:prstDash val="solid"/>
              <a:round/>
              <a:headEnd type="none" w="sm" len="sm"/>
              <a:tailEnd type="triangle" w="med" len="med"/>
            </a:ln>
          </p:spPr>
        </p:cxnSp>
        <p:cxnSp>
          <p:nvCxnSpPr>
            <p:cNvPr id="1063" name="Google Shape;1063;p89"/>
            <p:cNvCxnSpPr>
              <a:stCxn id="1059" idx="3"/>
              <a:endCxn id="1060" idx="2"/>
            </p:cNvCxnSpPr>
            <p:nvPr/>
          </p:nvCxnSpPr>
          <p:spPr>
            <a:xfrm>
              <a:off x="7682782" y="5109565"/>
              <a:ext cx="977400" cy="3000"/>
            </a:xfrm>
            <a:prstGeom prst="straightConnector1">
              <a:avLst/>
            </a:prstGeom>
            <a:noFill/>
            <a:ln w="12700" cap="rnd" cmpd="sng">
              <a:solidFill>
                <a:schemeClr val="dk1"/>
              </a:solidFill>
              <a:prstDash val="solid"/>
              <a:round/>
              <a:headEnd type="none" w="sm" len="sm"/>
              <a:tailEnd type="triangle" w="med" len="med"/>
            </a:ln>
          </p:spPr>
        </p:cxnSp>
        <p:sp>
          <p:nvSpPr>
            <p:cNvPr id="1064" name="Google Shape;1064;p89"/>
            <p:cNvSpPr txBox="1"/>
            <p:nvPr/>
          </p:nvSpPr>
          <p:spPr>
            <a:xfrm>
              <a:off x="6414052" y="5563894"/>
              <a:ext cx="203420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Extraction operator</a:t>
              </a:r>
              <a:endParaRPr/>
            </a:p>
          </p:txBody>
        </p:sp>
        <p:sp>
          <p:nvSpPr>
            <p:cNvPr id="1065" name="Google Shape;1065;p89"/>
            <p:cNvSpPr txBox="1"/>
            <p:nvPr/>
          </p:nvSpPr>
          <p:spPr>
            <a:xfrm>
              <a:off x="4491530" y="5563894"/>
              <a:ext cx="1286419" cy="3692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Object</a:t>
              </a:r>
              <a:endParaRPr/>
            </a:p>
          </p:txBody>
        </p:sp>
        <p:pic>
          <p:nvPicPr>
            <p:cNvPr id="1066" name="Google Shape;1066;p89"/>
            <p:cNvPicPr preferRelativeResize="0"/>
            <p:nvPr/>
          </p:nvPicPr>
          <p:blipFill rotWithShape="1">
            <a:blip r:embed="rId3">
              <a:alphaModFix/>
            </a:blip>
            <a:srcRect/>
            <a:stretch/>
          </p:blipFill>
          <p:spPr>
            <a:xfrm>
              <a:off x="975742" y="4625009"/>
              <a:ext cx="2778474" cy="875496"/>
            </a:xfrm>
            <a:prstGeom prst="rect">
              <a:avLst/>
            </a:prstGeom>
            <a:noFill/>
            <a:ln>
              <a:noFill/>
            </a:ln>
          </p:spPr>
        </p:pic>
        <p:sp>
          <p:nvSpPr>
            <p:cNvPr id="1067" name="Google Shape;1067;p89"/>
            <p:cNvSpPr txBox="1"/>
            <p:nvPr/>
          </p:nvSpPr>
          <p:spPr>
            <a:xfrm>
              <a:off x="1444487" y="5563893"/>
              <a:ext cx="2034208" cy="3692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Keyboard</a:t>
              </a:r>
              <a:endParaRPr/>
            </a:p>
          </p:txBody>
        </p:sp>
      </p:grpSp>
      <p:sp>
        <p:nvSpPr>
          <p:cNvPr id="1068" name="Google Shape;1068;p89"/>
          <p:cNvSpPr txBox="1"/>
          <p:nvPr/>
        </p:nvSpPr>
        <p:spPr>
          <a:xfrm>
            <a:off x="8945217" y="5671930"/>
            <a:ext cx="1419761"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Variable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0"/>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Contd…</a:t>
            </a:r>
            <a:endParaRPr/>
          </a:p>
        </p:txBody>
      </p:sp>
      <p:sp>
        <p:nvSpPr>
          <p:cNvPr id="474" name="Google Shape;474;p10"/>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365760" lvl="0" indent="-283464" algn="just" rtl="0">
              <a:lnSpc>
                <a:spcPct val="100000"/>
              </a:lnSpc>
              <a:spcBef>
                <a:spcPts val="0"/>
              </a:spcBef>
              <a:spcAft>
                <a:spcPts val="0"/>
              </a:spcAft>
              <a:buSzPts val="2560"/>
              <a:buChar char="⚫"/>
            </a:pPr>
            <a:r>
              <a:rPr lang="en-US"/>
              <a:t>In C, a data member must be declared GLOBAL inorder to make it accessible by 2 or more functions in the program</a:t>
            </a:r>
            <a:endParaRPr/>
          </a:p>
          <a:p>
            <a:pPr marL="365760" lvl="0" indent="-283464" algn="just" rtl="0">
              <a:lnSpc>
                <a:spcPct val="100000"/>
              </a:lnSpc>
              <a:spcBef>
                <a:spcPts val="600"/>
              </a:spcBef>
              <a:spcAft>
                <a:spcPts val="0"/>
              </a:spcAft>
              <a:buSzPts val="2560"/>
              <a:buChar char="⚫"/>
            </a:pPr>
            <a:r>
              <a:rPr lang="en-US"/>
              <a:t>What happens when 2 or more functions work on the same data member ? If there are 10 functions in a program, all these 10 functions can access a global data member. It is possible one function may accidentally change values of this global data member</a:t>
            </a:r>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9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Cascading of I/O operators</a:t>
            </a:r>
            <a:endParaRPr/>
          </a:p>
        </p:txBody>
      </p:sp>
      <p:sp>
        <p:nvSpPr>
          <p:cNvPr id="1074" name="Google Shape;1074;p90"/>
          <p:cNvSpPr txBox="1">
            <a:spLocks noGrp="1"/>
          </p:cNvSpPr>
          <p:nvPr>
            <p:ph type="body" idx="1"/>
          </p:nvPr>
        </p:nvSpPr>
        <p:spPr>
          <a:xfrm>
            <a:off x="677334" y="1930400"/>
            <a:ext cx="8596668" cy="39138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You can also use the cin statement to read the more than one value input from the user by single statement instead of two statement as shown below</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cin&gt;&gt;a&gt;&gt;b;</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It is same as</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cin&gt;&gt;a;</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cin&gt;&gt;b;</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Similarly we can even output multiple results in a single cout statement using cascading of stream insertion operator as shown below</a:t>
            </a:r>
            <a:endParaRPr/>
          </a:p>
          <a:p>
            <a:pPr marL="0" lvl="0" indent="0" algn="l" rtl="0">
              <a:spcBef>
                <a:spcPts val="1000"/>
              </a:spcBef>
              <a:spcAft>
                <a:spcPts val="0"/>
              </a:spcAft>
              <a:buSzPts val="1440"/>
              <a:buNone/>
            </a:pPr>
            <a:r>
              <a:rPr lang="en-US">
                <a:latin typeface="Times New Roman"/>
                <a:ea typeface="Times New Roman"/>
                <a:cs typeface="Times New Roman"/>
                <a:sym typeface="Times New Roman"/>
              </a:rPr>
              <a:t>	cout &lt;&lt;“The addition of “&lt;&lt;a&lt;&lt;“and”&lt;&lt;b&lt;&lt;"=”&lt;&lt;a+b;</a:t>
            </a:r>
            <a:endParaRPr>
              <a:latin typeface="Times New Roman"/>
              <a:ea typeface="Times New Roman"/>
              <a:cs typeface="Times New Roman"/>
              <a:sym typeface="Times New Roman"/>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9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 keywords</a:t>
            </a:r>
            <a:endParaRPr/>
          </a:p>
        </p:txBody>
      </p:sp>
      <p:pic>
        <p:nvPicPr>
          <p:cNvPr id="1080" name="Google Shape;1080;p91"/>
          <p:cNvPicPr preferRelativeResize="0"/>
          <p:nvPr/>
        </p:nvPicPr>
        <p:blipFill rotWithShape="1">
          <a:blip r:embed="rId3">
            <a:alphaModFix/>
          </a:blip>
          <a:srcRect/>
          <a:stretch/>
        </p:blipFill>
        <p:spPr>
          <a:xfrm>
            <a:off x="677334" y="1497497"/>
            <a:ext cx="8917240" cy="445273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92"/>
          <p:cNvSpPr txBox="1">
            <a:spLocks noGrp="1"/>
          </p:cNvSpPr>
          <p:nvPr>
            <p:ph type="title"/>
          </p:nvPr>
        </p:nvSpPr>
        <p:spPr>
          <a:xfrm>
            <a:off x="913774" y="238313"/>
            <a:ext cx="10364451" cy="119451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Basic data types</a:t>
            </a:r>
            <a:endParaRPr/>
          </a:p>
        </p:txBody>
      </p:sp>
      <p:grpSp>
        <p:nvGrpSpPr>
          <p:cNvPr id="1086" name="Google Shape;1086;p92"/>
          <p:cNvGrpSpPr/>
          <p:nvPr/>
        </p:nvGrpSpPr>
        <p:grpSpPr>
          <a:xfrm>
            <a:off x="1098770" y="1352954"/>
            <a:ext cx="8166910" cy="4858566"/>
            <a:chOff x="1098770" y="149521"/>
            <a:chExt cx="8166910" cy="4858566"/>
          </a:xfrm>
        </p:grpSpPr>
        <p:sp>
          <p:nvSpPr>
            <p:cNvPr id="1087" name="Google Shape;1087;p92"/>
            <p:cNvSpPr/>
            <p:nvPr/>
          </p:nvSpPr>
          <p:spPr>
            <a:xfrm>
              <a:off x="4150753" y="149521"/>
              <a:ext cx="2249605" cy="493353"/>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2"/>
            <p:cNvSpPr txBox="1"/>
            <p:nvPr/>
          </p:nvSpPr>
          <p:spPr>
            <a:xfrm>
              <a:off x="4165203" y="163971"/>
              <a:ext cx="2220705" cy="464453"/>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Trebuchet MS"/>
                <a:buNone/>
              </a:pPr>
              <a:r>
                <a:rPr lang="en-US" sz="2200">
                  <a:solidFill>
                    <a:schemeClr val="dk1"/>
                  </a:solidFill>
                  <a:latin typeface="Trebuchet MS"/>
                  <a:ea typeface="Trebuchet MS"/>
                  <a:cs typeface="Trebuchet MS"/>
                  <a:sym typeface="Trebuchet MS"/>
                </a:rPr>
                <a:t>C++ Data types</a:t>
              </a:r>
              <a:endParaRPr/>
            </a:p>
          </p:txBody>
        </p:sp>
        <p:sp>
          <p:nvSpPr>
            <p:cNvPr id="1089" name="Google Shape;1089;p92"/>
            <p:cNvSpPr/>
            <p:nvPr/>
          </p:nvSpPr>
          <p:spPr>
            <a:xfrm>
              <a:off x="2647624" y="642874"/>
              <a:ext cx="2627931" cy="441944"/>
            </a:xfrm>
            <a:custGeom>
              <a:avLst/>
              <a:gdLst/>
              <a:ahLst/>
              <a:cxnLst/>
              <a:rect l="l" t="t" r="r" b="b"/>
              <a:pathLst>
                <a:path w="120000" h="120000" extrusionOk="0">
                  <a:moveTo>
                    <a:pt x="120000" y="0"/>
                  </a:moveTo>
                  <a:lnTo>
                    <a:pt x="120000" y="60000"/>
                  </a:lnTo>
                  <a:lnTo>
                    <a:pt x="0" y="60000"/>
                  </a:lnTo>
                  <a:lnTo>
                    <a:pt x="0" y="120000"/>
                  </a:lnTo>
                </a:path>
              </a:pathLst>
            </a:custGeom>
            <a:noFill/>
            <a:ln w="19050" cap="rnd" cmpd="sng">
              <a:solidFill>
                <a:schemeClr val="dk1"/>
              </a:solidFill>
              <a:prstDash val="solid"/>
              <a:round/>
              <a:headEnd type="none" w="sm" len="sm"/>
              <a:tailEnd type="none" w="sm" len="sm"/>
            </a:ln>
          </p:spPr>
        </p:sp>
        <p:sp>
          <p:nvSpPr>
            <p:cNvPr id="1090" name="Google Shape;1090;p92"/>
            <p:cNvSpPr/>
            <p:nvPr/>
          </p:nvSpPr>
          <p:spPr>
            <a:xfrm>
              <a:off x="1350769" y="1084818"/>
              <a:ext cx="2593708" cy="1525712"/>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2"/>
            <p:cNvSpPr txBox="1"/>
            <p:nvPr/>
          </p:nvSpPr>
          <p:spPr>
            <a:xfrm>
              <a:off x="1395456" y="1129505"/>
              <a:ext cx="2504334" cy="1436338"/>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User- defined type</a:t>
              </a:r>
              <a:endParaRPr/>
            </a:p>
            <a:p>
              <a:pPr marL="0" marR="0" lvl="0" indent="0" algn="ctr" rtl="0">
                <a:lnSpc>
                  <a:spcPct val="90000"/>
                </a:lnSpc>
                <a:spcBef>
                  <a:spcPts val="56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Structure</a:t>
              </a:r>
              <a:endParaRPr/>
            </a:p>
            <a:p>
              <a:pPr marL="0" marR="0" lvl="0" indent="0" algn="ctr" rtl="0">
                <a:lnSpc>
                  <a:spcPct val="90000"/>
                </a:lnSpc>
                <a:spcBef>
                  <a:spcPts val="56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Union </a:t>
              </a:r>
              <a:endParaRPr/>
            </a:p>
            <a:p>
              <a:pPr marL="0" marR="0" lvl="0" indent="0" algn="ctr" rtl="0">
                <a:lnSpc>
                  <a:spcPct val="90000"/>
                </a:lnSpc>
                <a:spcBef>
                  <a:spcPts val="56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Class</a:t>
              </a:r>
              <a:endParaRPr/>
            </a:p>
            <a:p>
              <a:pPr marL="0" marR="0" lvl="0" indent="0" algn="ctr" rtl="0">
                <a:lnSpc>
                  <a:spcPct val="90000"/>
                </a:lnSpc>
                <a:spcBef>
                  <a:spcPts val="56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enumeration</a:t>
              </a:r>
              <a:endParaRPr/>
            </a:p>
          </p:txBody>
        </p:sp>
        <p:sp>
          <p:nvSpPr>
            <p:cNvPr id="1092" name="Google Shape;1092;p92"/>
            <p:cNvSpPr/>
            <p:nvPr/>
          </p:nvSpPr>
          <p:spPr>
            <a:xfrm>
              <a:off x="5229835" y="642874"/>
              <a:ext cx="91440" cy="433867"/>
            </a:xfrm>
            <a:custGeom>
              <a:avLst/>
              <a:gdLst/>
              <a:ahLst/>
              <a:cxnLst/>
              <a:rect l="l" t="t" r="r" b="b"/>
              <a:pathLst>
                <a:path w="120000" h="120000" extrusionOk="0">
                  <a:moveTo>
                    <a:pt x="60000" y="0"/>
                  </a:moveTo>
                  <a:lnTo>
                    <a:pt x="60000" y="60000"/>
                  </a:lnTo>
                  <a:lnTo>
                    <a:pt x="63316" y="60000"/>
                  </a:lnTo>
                  <a:lnTo>
                    <a:pt x="63316" y="120000"/>
                  </a:lnTo>
                </a:path>
              </a:pathLst>
            </a:custGeom>
            <a:noFill/>
            <a:ln w="19050" cap="rnd" cmpd="sng">
              <a:solidFill>
                <a:schemeClr val="dk1"/>
              </a:solidFill>
              <a:prstDash val="solid"/>
              <a:round/>
              <a:headEnd type="none" w="sm" len="sm"/>
              <a:tailEnd type="none" w="sm" len="sm"/>
            </a:ln>
          </p:spPr>
        </p:sp>
        <p:sp>
          <p:nvSpPr>
            <p:cNvPr id="1093" name="Google Shape;1093;p92"/>
            <p:cNvSpPr/>
            <p:nvPr/>
          </p:nvSpPr>
          <p:spPr>
            <a:xfrm>
              <a:off x="4449438" y="1076742"/>
              <a:ext cx="1657290" cy="1552571"/>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2"/>
            <p:cNvSpPr txBox="1"/>
            <p:nvPr/>
          </p:nvSpPr>
          <p:spPr>
            <a:xfrm>
              <a:off x="4494911" y="1122215"/>
              <a:ext cx="1566344" cy="1461625"/>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Built-in type</a:t>
              </a:r>
              <a:endParaRPr/>
            </a:p>
          </p:txBody>
        </p:sp>
        <p:sp>
          <p:nvSpPr>
            <p:cNvPr id="1095" name="Google Shape;1095;p92"/>
            <p:cNvSpPr/>
            <p:nvPr/>
          </p:nvSpPr>
          <p:spPr>
            <a:xfrm>
              <a:off x="3004654" y="2629313"/>
              <a:ext cx="2273429" cy="450020"/>
            </a:xfrm>
            <a:custGeom>
              <a:avLst/>
              <a:gdLst/>
              <a:ahLst/>
              <a:cxnLst/>
              <a:rect l="l" t="t" r="r" b="b"/>
              <a:pathLst>
                <a:path w="120000" h="120000" extrusionOk="0">
                  <a:moveTo>
                    <a:pt x="120000" y="0"/>
                  </a:moveTo>
                  <a:lnTo>
                    <a:pt x="120000" y="60000"/>
                  </a:lnTo>
                  <a:lnTo>
                    <a:pt x="0" y="60000"/>
                  </a:lnTo>
                  <a:lnTo>
                    <a:pt x="0" y="120000"/>
                  </a:lnTo>
                </a:path>
              </a:pathLst>
            </a:custGeom>
            <a:noFill/>
            <a:ln w="19050" cap="rnd" cmpd="sng">
              <a:solidFill>
                <a:schemeClr val="dk1"/>
              </a:solidFill>
              <a:prstDash val="solid"/>
              <a:round/>
              <a:headEnd type="none" w="sm" len="sm"/>
              <a:tailEnd type="none" w="sm" len="sm"/>
            </a:ln>
          </p:spPr>
        </p:sp>
        <p:sp>
          <p:nvSpPr>
            <p:cNvPr id="1096" name="Google Shape;1096;p92"/>
            <p:cNvSpPr/>
            <p:nvPr/>
          </p:nvSpPr>
          <p:spPr>
            <a:xfrm>
              <a:off x="2176009" y="3079334"/>
              <a:ext cx="1657290" cy="716623"/>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2"/>
            <p:cNvSpPr txBox="1"/>
            <p:nvPr/>
          </p:nvSpPr>
          <p:spPr>
            <a:xfrm>
              <a:off x="2196998" y="3100323"/>
              <a:ext cx="1615312" cy="674645"/>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Integral type</a:t>
              </a:r>
              <a:endParaRPr/>
            </a:p>
          </p:txBody>
        </p:sp>
        <p:sp>
          <p:nvSpPr>
            <p:cNvPr id="1098" name="Google Shape;1098;p92"/>
            <p:cNvSpPr/>
            <p:nvPr/>
          </p:nvSpPr>
          <p:spPr>
            <a:xfrm>
              <a:off x="1927415" y="3795957"/>
              <a:ext cx="1077238" cy="441944"/>
            </a:xfrm>
            <a:custGeom>
              <a:avLst/>
              <a:gdLst/>
              <a:ahLst/>
              <a:cxnLst/>
              <a:rect l="l" t="t" r="r" b="b"/>
              <a:pathLst>
                <a:path w="120000" h="120000" extrusionOk="0">
                  <a:moveTo>
                    <a:pt x="120000" y="0"/>
                  </a:moveTo>
                  <a:lnTo>
                    <a:pt x="120000" y="60000"/>
                  </a:lnTo>
                  <a:lnTo>
                    <a:pt x="0" y="60000"/>
                  </a:lnTo>
                  <a:lnTo>
                    <a:pt x="0" y="120000"/>
                  </a:lnTo>
                </a:path>
              </a:pathLst>
            </a:custGeom>
            <a:noFill/>
            <a:ln w="19050" cap="rnd" cmpd="sng">
              <a:solidFill>
                <a:schemeClr val="dk1"/>
              </a:solidFill>
              <a:prstDash val="solid"/>
              <a:round/>
              <a:headEnd type="none" w="sm" len="sm"/>
              <a:tailEnd type="none" w="sm" len="sm"/>
            </a:ln>
          </p:spPr>
        </p:sp>
        <p:sp>
          <p:nvSpPr>
            <p:cNvPr id="1099" name="Google Shape;1099;p92"/>
            <p:cNvSpPr/>
            <p:nvPr/>
          </p:nvSpPr>
          <p:spPr>
            <a:xfrm>
              <a:off x="1098770" y="4237901"/>
              <a:ext cx="1657290" cy="687333"/>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2"/>
            <p:cNvSpPr txBox="1"/>
            <p:nvPr/>
          </p:nvSpPr>
          <p:spPr>
            <a:xfrm>
              <a:off x="1118901" y="4258032"/>
              <a:ext cx="1617028" cy="647071"/>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int</a:t>
              </a:r>
              <a:endParaRPr/>
            </a:p>
          </p:txBody>
        </p:sp>
        <p:sp>
          <p:nvSpPr>
            <p:cNvPr id="1101" name="Google Shape;1101;p92"/>
            <p:cNvSpPr/>
            <p:nvPr/>
          </p:nvSpPr>
          <p:spPr>
            <a:xfrm>
              <a:off x="3004654" y="3795957"/>
              <a:ext cx="1077238" cy="441944"/>
            </a:xfrm>
            <a:custGeom>
              <a:avLst/>
              <a:gdLst/>
              <a:ahLst/>
              <a:cxnLst/>
              <a:rect l="l" t="t" r="r" b="b"/>
              <a:pathLst>
                <a:path w="120000" h="120000" extrusionOk="0">
                  <a:moveTo>
                    <a:pt x="0" y="0"/>
                  </a:moveTo>
                  <a:lnTo>
                    <a:pt x="0" y="60000"/>
                  </a:lnTo>
                  <a:lnTo>
                    <a:pt x="120000" y="60000"/>
                  </a:lnTo>
                  <a:lnTo>
                    <a:pt x="120000" y="120000"/>
                  </a:lnTo>
                </a:path>
              </a:pathLst>
            </a:custGeom>
            <a:noFill/>
            <a:ln w="19050" cap="rnd" cmpd="sng">
              <a:solidFill>
                <a:schemeClr val="dk1"/>
              </a:solidFill>
              <a:prstDash val="solid"/>
              <a:round/>
              <a:headEnd type="none" w="sm" len="sm"/>
              <a:tailEnd type="none" w="sm" len="sm"/>
            </a:ln>
          </p:spPr>
        </p:sp>
        <p:sp>
          <p:nvSpPr>
            <p:cNvPr id="1102" name="Google Shape;1102;p92"/>
            <p:cNvSpPr/>
            <p:nvPr/>
          </p:nvSpPr>
          <p:spPr>
            <a:xfrm>
              <a:off x="3253247" y="4237901"/>
              <a:ext cx="1657290" cy="661744"/>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2"/>
            <p:cNvSpPr txBox="1"/>
            <p:nvPr/>
          </p:nvSpPr>
          <p:spPr>
            <a:xfrm>
              <a:off x="3272629" y="4257283"/>
              <a:ext cx="1618526" cy="622980"/>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char</a:t>
              </a:r>
              <a:endParaRPr/>
            </a:p>
          </p:txBody>
        </p:sp>
        <p:sp>
          <p:nvSpPr>
            <p:cNvPr id="1104" name="Google Shape;1104;p92"/>
            <p:cNvSpPr/>
            <p:nvPr/>
          </p:nvSpPr>
          <p:spPr>
            <a:xfrm>
              <a:off x="5232363" y="2629313"/>
              <a:ext cx="91440" cy="476526"/>
            </a:xfrm>
            <a:custGeom>
              <a:avLst/>
              <a:gdLst/>
              <a:ahLst/>
              <a:cxnLst/>
              <a:rect l="l" t="t" r="r" b="b"/>
              <a:pathLst>
                <a:path w="120000" h="120000" extrusionOk="0">
                  <a:moveTo>
                    <a:pt x="60000" y="0"/>
                  </a:moveTo>
                  <a:lnTo>
                    <a:pt x="60000" y="60000"/>
                  </a:lnTo>
                  <a:lnTo>
                    <a:pt x="90720" y="60000"/>
                  </a:lnTo>
                  <a:lnTo>
                    <a:pt x="90720" y="120000"/>
                  </a:lnTo>
                </a:path>
              </a:pathLst>
            </a:custGeom>
            <a:noFill/>
            <a:ln w="19050" cap="rnd" cmpd="sng">
              <a:solidFill>
                <a:schemeClr val="dk1"/>
              </a:solidFill>
              <a:prstDash val="solid"/>
              <a:round/>
              <a:headEnd type="none" w="sm" len="sm"/>
              <a:tailEnd type="none" w="sm" len="sm"/>
            </a:ln>
          </p:spPr>
        </p:sp>
        <p:sp>
          <p:nvSpPr>
            <p:cNvPr id="1105" name="Google Shape;1105;p92"/>
            <p:cNvSpPr/>
            <p:nvPr/>
          </p:nvSpPr>
          <p:spPr>
            <a:xfrm>
              <a:off x="4472847" y="3105839"/>
              <a:ext cx="1657290" cy="742244"/>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2"/>
            <p:cNvSpPr txBox="1"/>
            <p:nvPr/>
          </p:nvSpPr>
          <p:spPr>
            <a:xfrm>
              <a:off x="4494587" y="3127579"/>
              <a:ext cx="1613810" cy="698764"/>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void</a:t>
              </a:r>
              <a:endParaRPr/>
            </a:p>
          </p:txBody>
        </p:sp>
        <p:sp>
          <p:nvSpPr>
            <p:cNvPr id="1107" name="Google Shape;1107;p92"/>
            <p:cNvSpPr/>
            <p:nvPr/>
          </p:nvSpPr>
          <p:spPr>
            <a:xfrm>
              <a:off x="5278083" y="2629313"/>
              <a:ext cx="2146704" cy="450020"/>
            </a:xfrm>
            <a:custGeom>
              <a:avLst/>
              <a:gdLst/>
              <a:ahLst/>
              <a:cxnLst/>
              <a:rect l="l" t="t" r="r" b="b"/>
              <a:pathLst>
                <a:path w="120000" h="120000" extrusionOk="0">
                  <a:moveTo>
                    <a:pt x="0" y="0"/>
                  </a:moveTo>
                  <a:lnTo>
                    <a:pt x="0" y="60000"/>
                  </a:lnTo>
                  <a:lnTo>
                    <a:pt x="120000" y="60000"/>
                  </a:lnTo>
                  <a:lnTo>
                    <a:pt x="120000" y="120000"/>
                  </a:lnTo>
                </a:path>
              </a:pathLst>
            </a:custGeom>
            <a:noFill/>
            <a:ln w="19050" cap="rnd" cmpd="sng">
              <a:solidFill>
                <a:schemeClr val="dk1"/>
              </a:solidFill>
              <a:prstDash val="solid"/>
              <a:round/>
              <a:headEnd type="none" w="sm" len="sm"/>
              <a:tailEnd type="none" w="sm" len="sm"/>
            </a:ln>
          </p:spPr>
        </p:sp>
        <p:sp>
          <p:nvSpPr>
            <p:cNvPr id="1108" name="Google Shape;1108;p92"/>
            <p:cNvSpPr/>
            <p:nvPr/>
          </p:nvSpPr>
          <p:spPr>
            <a:xfrm>
              <a:off x="6484963" y="3079334"/>
              <a:ext cx="1879648" cy="708281"/>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2"/>
            <p:cNvSpPr txBox="1"/>
            <p:nvPr/>
          </p:nvSpPr>
          <p:spPr>
            <a:xfrm>
              <a:off x="6505708" y="3100079"/>
              <a:ext cx="1838158" cy="666791"/>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Floating type</a:t>
              </a:r>
              <a:endParaRPr/>
            </a:p>
          </p:txBody>
        </p:sp>
        <p:sp>
          <p:nvSpPr>
            <p:cNvPr id="1110" name="Google Shape;1110;p92"/>
            <p:cNvSpPr/>
            <p:nvPr/>
          </p:nvSpPr>
          <p:spPr>
            <a:xfrm>
              <a:off x="6347548" y="3787615"/>
              <a:ext cx="1077238" cy="441944"/>
            </a:xfrm>
            <a:custGeom>
              <a:avLst/>
              <a:gdLst/>
              <a:ahLst/>
              <a:cxnLst/>
              <a:rect l="l" t="t" r="r" b="b"/>
              <a:pathLst>
                <a:path w="120000" h="120000" extrusionOk="0">
                  <a:moveTo>
                    <a:pt x="120000" y="0"/>
                  </a:moveTo>
                  <a:lnTo>
                    <a:pt x="120000" y="60000"/>
                  </a:lnTo>
                  <a:lnTo>
                    <a:pt x="0" y="60000"/>
                  </a:lnTo>
                  <a:lnTo>
                    <a:pt x="0" y="120000"/>
                  </a:lnTo>
                </a:path>
              </a:pathLst>
            </a:custGeom>
            <a:noFill/>
            <a:ln w="19050" cap="rnd" cmpd="sng">
              <a:solidFill>
                <a:schemeClr val="dk1"/>
              </a:solidFill>
              <a:prstDash val="solid"/>
              <a:round/>
              <a:headEnd type="none" w="sm" len="sm"/>
              <a:tailEnd type="none" w="sm" len="sm"/>
            </a:ln>
          </p:spPr>
        </p:sp>
        <p:sp>
          <p:nvSpPr>
            <p:cNvPr id="1111" name="Google Shape;1111;p92"/>
            <p:cNvSpPr/>
            <p:nvPr/>
          </p:nvSpPr>
          <p:spPr>
            <a:xfrm>
              <a:off x="5583894" y="4229559"/>
              <a:ext cx="1527308" cy="712082"/>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2"/>
            <p:cNvSpPr txBox="1"/>
            <p:nvPr/>
          </p:nvSpPr>
          <p:spPr>
            <a:xfrm>
              <a:off x="5604750" y="4250415"/>
              <a:ext cx="1485596" cy="670370"/>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float</a:t>
              </a:r>
              <a:endParaRPr/>
            </a:p>
          </p:txBody>
        </p:sp>
        <p:sp>
          <p:nvSpPr>
            <p:cNvPr id="1113" name="Google Shape;1113;p92"/>
            <p:cNvSpPr/>
            <p:nvPr/>
          </p:nvSpPr>
          <p:spPr>
            <a:xfrm>
              <a:off x="7424787" y="3787615"/>
              <a:ext cx="1012247" cy="441944"/>
            </a:xfrm>
            <a:custGeom>
              <a:avLst/>
              <a:gdLst/>
              <a:ahLst/>
              <a:cxnLst/>
              <a:rect l="l" t="t" r="r" b="b"/>
              <a:pathLst>
                <a:path w="120000" h="120000" extrusionOk="0">
                  <a:moveTo>
                    <a:pt x="0" y="0"/>
                  </a:moveTo>
                  <a:lnTo>
                    <a:pt x="0" y="60000"/>
                  </a:lnTo>
                  <a:lnTo>
                    <a:pt x="120000" y="60000"/>
                  </a:lnTo>
                  <a:lnTo>
                    <a:pt x="120000" y="120000"/>
                  </a:lnTo>
                </a:path>
              </a:pathLst>
            </a:custGeom>
            <a:noFill/>
            <a:ln w="19050" cap="rnd" cmpd="sng">
              <a:solidFill>
                <a:schemeClr val="dk1"/>
              </a:solidFill>
              <a:prstDash val="solid"/>
              <a:round/>
              <a:headEnd type="none" w="sm" len="sm"/>
              <a:tailEnd type="none" w="sm" len="sm"/>
            </a:ln>
          </p:spPr>
        </p:sp>
        <p:sp>
          <p:nvSpPr>
            <p:cNvPr id="1114" name="Google Shape;1114;p92"/>
            <p:cNvSpPr/>
            <p:nvPr/>
          </p:nvSpPr>
          <p:spPr>
            <a:xfrm>
              <a:off x="7608390" y="4229559"/>
              <a:ext cx="1657290" cy="778528"/>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92"/>
            <p:cNvSpPr txBox="1"/>
            <p:nvPr/>
          </p:nvSpPr>
          <p:spPr>
            <a:xfrm>
              <a:off x="7631192" y="4252361"/>
              <a:ext cx="1611686" cy="732924"/>
            </a:xfrm>
            <a:prstGeom prst="rect">
              <a:avLst/>
            </a:prstGeom>
            <a:noFill/>
            <a:ln>
              <a:noFill/>
            </a:ln>
          </p:spPr>
          <p:txBody>
            <a:bodyPr spcFirstLastPara="1" wrap="square" lIns="83800" tIns="83800" rIns="83800" bIns="83800" anchor="ctr" anchorCtr="0">
              <a:noAutofit/>
            </a:bodyPr>
            <a:lstStyle/>
            <a:p>
              <a:pPr marL="0" marR="0" lvl="0" indent="0" algn="ctr" rtl="0">
                <a:lnSpc>
                  <a:spcPct val="90000"/>
                </a:lnSpc>
                <a:spcBef>
                  <a:spcPts val="0"/>
                </a:spcBef>
                <a:spcAft>
                  <a:spcPts val="0"/>
                </a:spcAft>
                <a:buClr>
                  <a:schemeClr val="dk1"/>
                </a:buClr>
                <a:buSzPts val="2200"/>
                <a:buFont typeface="Times New Roman"/>
                <a:buNone/>
              </a:pPr>
              <a:r>
                <a:rPr lang="en-US" sz="2200">
                  <a:solidFill>
                    <a:schemeClr val="dk1"/>
                  </a:solidFill>
                  <a:latin typeface="Times New Roman"/>
                  <a:ea typeface="Times New Roman"/>
                  <a:cs typeface="Times New Roman"/>
                  <a:sym typeface="Times New Roman"/>
                </a:rPr>
                <a:t>double</a:t>
              </a:r>
              <a:endParaRPr/>
            </a:p>
          </p:txBody>
        </p:sp>
        <p:sp>
          <p:nvSpPr>
            <p:cNvPr id="1116" name="Google Shape;1116;p92"/>
            <p:cNvSpPr/>
            <p:nvPr/>
          </p:nvSpPr>
          <p:spPr>
            <a:xfrm>
              <a:off x="5275555" y="642874"/>
              <a:ext cx="2622686" cy="441944"/>
            </a:xfrm>
            <a:custGeom>
              <a:avLst/>
              <a:gdLst/>
              <a:ahLst/>
              <a:cxnLst/>
              <a:rect l="l" t="t" r="r" b="b"/>
              <a:pathLst>
                <a:path w="120000" h="120000" extrusionOk="0">
                  <a:moveTo>
                    <a:pt x="0" y="0"/>
                  </a:moveTo>
                  <a:lnTo>
                    <a:pt x="0" y="60000"/>
                  </a:lnTo>
                  <a:lnTo>
                    <a:pt x="120000" y="60000"/>
                  </a:lnTo>
                  <a:lnTo>
                    <a:pt x="120000" y="120000"/>
                  </a:lnTo>
                </a:path>
              </a:pathLst>
            </a:custGeom>
            <a:noFill/>
            <a:ln w="19050" cap="rnd" cmpd="sng">
              <a:solidFill>
                <a:schemeClr val="dk1"/>
              </a:solidFill>
              <a:prstDash val="solid"/>
              <a:round/>
              <a:headEnd type="none" w="sm" len="sm"/>
              <a:tailEnd type="none" w="sm" len="sm"/>
            </a:ln>
          </p:spPr>
        </p:sp>
        <p:sp>
          <p:nvSpPr>
            <p:cNvPr id="1117" name="Google Shape;1117;p92"/>
            <p:cNvSpPr/>
            <p:nvPr/>
          </p:nvSpPr>
          <p:spPr>
            <a:xfrm>
              <a:off x="6596142" y="1084818"/>
              <a:ext cx="2604199" cy="1552018"/>
            </a:xfrm>
            <a:prstGeom prst="roundRect">
              <a:avLst>
                <a:gd name="adj" fmla="val 10000"/>
              </a:avLst>
            </a:prstGeom>
            <a:noFill/>
            <a:ln w="1905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92"/>
            <p:cNvSpPr txBox="1"/>
            <p:nvPr/>
          </p:nvSpPr>
          <p:spPr>
            <a:xfrm>
              <a:off x="6641599" y="1130275"/>
              <a:ext cx="2513285" cy="1461104"/>
            </a:xfrm>
            <a:prstGeom prst="rect">
              <a:avLst/>
            </a:prstGeom>
            <a:noFill/>
            <a:ln>
              <a:noFill/>
            </a:ln>
          </p:spPr>
          <p:txBody>
            <a:bodyPr spcFirstLastPara="1" wrap="square" lIns="60950" tIns="60950" rIns="60950" bIns="60950" anchor="ctr" anchorCtr="0">
              <a:noAutofit/>
            </a:bodyPr>
            <a:lstStyle/>
            <a:p>
              <a:pPr marL="0" marR="0" lvl="0" indent="0" algn="ctr" rtl="0">
                <a:lnSpc>
                  <a:spcPct val="90000"/>
                </a:lnSpc>
                <a:spcBef>
                  <a:spcPts val="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Derived type</a:t>
              </a:r>
              <a:endParaRPr/>
            </a:p>
            <a:p>
              <a:pPr marL="0" marR="0" lvl="0" indent="0" algn="ctr" rtl="0">
                <a:lnSpc>
                  <a:spcPct val="90000"/>
                </a:lnSpc>
                <a:spcBef>
                  <a:spcPts val="56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Array</a:t>
              </a:r>
              <a:endParaRPr/>
            </a:p>
            <a:p>
              <a:pPr marL="0" marR="0" lvl="0" indent="0" algn="ctr" rtl="0">
                <a:lnSpc>
                  <a:spcPct val="90000"/>
                </a:lnSpc>
                <a:spcBef>
                  <a:spcPts val="56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Function</a:t>
              </a:r>
              <a:endParaRPr/>
            </a:p>
            <a:p>
              <a:pPr marL="0" marR="0" lvl="0" indent="0" algn="ctr" rtl="0">
                <a:lnSpc>
                  <a:spcPct val="90000"/>
                </a:lnSpc>
                <a:spcBef>
                  <a:spcPts val="56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Pointer</a:t>
              </a:r>
              <a:endParaRPr/>
            </a:p>
            <a:p>
              <a:pPr marL="0" marR="0" lvl="0" indent="0" algn="ctr" rtl="0">
                <a:lnSpc>
                  <a:spcPct val="90000"/>
                </a:lnSpc>
                <a:spcBef>
                  <a:spcPts val="560"/>
                </a:spcBef>
                <a:spcAft>
                  <a:spcPts val="0"/>
                </a:spcAft>
                <a:buClr>
                  <a:schemeClr val="dk1"/>
                </a:buClr>
                <a:buSzPts val="1600"/>
                <a:buFont typeface="Times New Roman"/>
                <a:buNone/>
              </a:pPr>
              <a:r>
                <a:rPr lang="en-US" sz="1600">
                  <a:solidFill>
                    <a:schemeClr val="dk1"/>
                  </a:solidFill>
                  <a:latin typeface="Times New Roman"/>
                  <a:ea typeface="Times New Roman"/>
                  <a:cs typeface="Times New Roman"/>
                  <a:sym typeface="Times New Roman"/>
                </a:rPr>
                <a:t>reference</a:t>
              </a:r>
              <a:endParaRPr/>
            </a:p>
          </p:txBody>
        </p:sp>
      </p:grpSp>
      <p:cxnSp>
        <p:nvCxnSpPr>
          <p:cNvPr id="1119" name="Google Shape;1119;p92"/>
          <p:cNvCxnSpPr/>
          <p:nvPr/>
        </p:nvCxnSpPr>
        <p:spPr>
          <a:xfrm>
            <a:off x="1364515" y="2601767"/>
            <a:ext cx="2571381" cy="0"/>
          </a:xfrm>
          <a:prstGeom prst="straightConnector1">
            <a:avLst/>
          </a:prstGeom>
          <a:noFill/>
          <a:ln w="12700" cap="rnd" cmpd="sng">
            <a:solidFill>
              <a:schemeClr val="dk1"/>
            </a:solidFill>
            <a:prstDash val="solid"/>
            <a:round/>
            <a:headEnd type="none" w="sm" len="sm"/>
            <a:tailEnd type="none" w="sm" len="sm"/>
          </a:ln>
        </p:spPr>
      </p:cxnSp>
      <p:cxnSp>
        <p:nvCxnSpPr>
          <p:cNvPr id="1120" name="Google Shape;1120;p92"/>
          <p:cNvCxnSpPr/>
          <p:nvPr/>
        </p:nvCxnSpPr>
        <p:spPr>
          <a:xfrm>
            <a:off x="6619002" y="2610447"/>
            <a:ext cx="2571381" cy="0"/>
          </a:xfrm>
          <a:prstGeom prst="straightConnector1">
            <a:avLst/>
          </a:prstGeom>
          <a:noFill/>
          <a:ln w="12700" cap="rnd" cmpd="sng">
            <a:solidFill>
              <a:schemeClr val="dk1"/>
            </a:solidFill>
            <a:prstDash val="solid"/>
            <a:round/>
            <a:headEnd type="none" w="sm" len="sm"/>
            <a:tailEnd type="none" w="sm" len="sm"/>
          </a:ln>
        </p:spPr>
      </p:cxn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24"/>
        <p:cNvGrpSpPr/>
        <p:nvPr/>
      </p:nvGrpSpPr>
      <p:grpSpPr>
        <a:xfrm>
          <a:off x="0" y="0"/>
          <a:ext cx="0" cy="0"/>
          <a:chOff x="0" y="0"/>
          <a:chExt cx="0" cy="0"/>
        </a:xfrm>
      </p:grpSpPr>
      <p:sp>
        <p:nvSpPr>
          <p:cNvPr id="1125" name="Google Shape;1125;p93"/>
          <p:cNvSpPr txBox="1">
            <a:spLocks noGrp="1"/>
          </p:cNvSpPr>
          <p:nvPr>
            <p:ph type="title"/>
          </p:nvPr>
        </p:nvSpPr>
        <p:spPr>
          <a:xfrm>
            <a:off x="967093" y="-13252"/>
            <a:ext cx="10364451" cy="1596177"/>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accent1"/>
              </a:buClr>
              <a:buSzPts val="3600"/>
              <a:buFont typeface="Trebuchet MS"/>
              <a:buNone/>
            </a:pPr>
            <a:r>
              <a:rPr lang="en-US"/>
              <a:t>Size and range of c++ data types</a:t>
            </a:r>
            <a:endParaRPr/>
          </a:p>
        </p:txBody>
      </p:sp>
      <p:graphicFrame>
        <p:nvGraphicFramePr>
          <p:cNvPr id="1126" name="Google Shape;1126;p93"/>
          <p:cNvGraphicFramePr/>
          <p:nvPr/>
        </p:nvGraphicFramePr>
        <p:xfrm>
          <a:off x="711110" y="784836"/>
          <a:ext cx="8941575" cy="5852320"/>
        </p:xfrm>
        <a:graphic>
          <a:graphicData uri="http://schemas.openxmlformats.org/drawingml/2006/table">
            <a:tbl>
              <a:tblPr firstRow="1" bandRow="1">
                <a:noFill/>
                <a:tableStyleId>{E722064C-C332-411B-9B47-4BDE49AED124}</a:tableStyleId>
              </a:tblPr>
              <a:tblGrid>
                <a:gridCol w="2980525"/>
                <a:gridCol w="1709475"/>
                <a:gridCol w="4251575"/>
              </a:tblGrid>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Type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Bytes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Range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char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-28 to 127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unsigned char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0 to 255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signed char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-128 to 127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int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-32768 to 32767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unsigned int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0 to 65535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signed int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-31768 to 32767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short int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-31768 to 32767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unsigned short int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0 to 65535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signed short int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-32768 to 32767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long int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-2147483648 to2147483647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signed long int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-2147483648 to2147483647</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lnSpc>
                          <a:spcPct val="10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unsigned long int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0 to 4294967295</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float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4</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3.4E-38 to 3.4E+38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double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1.7E-308 to 1.7E+308</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23200">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long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10</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a:solidFill>
                            <a:schemeClr val="dk1"/>
                          </a:solidFill>
                          <a:latin typeface="Times New Roman"/>
                          <a:ea typeface="Times New Roman"/>
                          <a:cs typeface="Times New Roman"/>
                          <a:sym typeface="Times New Roman"/>
                        </a:rPr>
                        <a:t>3.4E-4932 to 1.1E+4932</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94"/>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Basic Data Types</a:t>
            </a:r>
            <a:endParaRPr/>
          </a:p>
        </p:txBody>
      </p:sp>
      <p:sp>
        <p:nvSpPr>
          <p:cNvPr id="1132" name="Google Shape;1132;p94"/>
          <p:cNvSpPr txBox="1">
            <a:spLocks noGrp="1"/>
          </p:cNvSpPr>
          <p:nvPr>
            <p:ph type="body" idx="1"/>
          </p:nvPr>
        </p:nvSpPr>
        <p:spPr>
          <a:xfrm>
            <a:off x="677334" y="1789890"/>
            <a:ext cx="8596668" cy="400131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Integer data type: int</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Example: int num = 10;</a:t>
            </a:r>
            <a:endParaRPr/>
          </a:p>
          <a:p>
            <a:pPr marL="342900" lvl="0" indent="-285750" algn="l" rtl="0">
              <a:spcBef>
                <a:spcPts val="1000"/>
              </a:spcBef>
              <a:spcAft>
                <a:spcPts val="0"/>
              </a:spcAft>
              <a:buSzPts val="1440"/>
              <a:buChar char="►"/>
            </a:pPr>
            <a:r>
              <a:rPr lang="en-US">
                <a:latin typeface="Times New Roman"/>
                <a:ea typeface="Times New Roman"/>
                <a:cs typeface="Times New Roman"/>
                <a:sym typeface="Times New Roman"/>
              </a:rPr>
              <a:t>Real number data type: double</a:t>
            </a:r>
            <a:endParaRPr/>
          </a:p>
          <a:p>
            <a:pPr marL="57150" lvl="0" indent="0" algn="l" rtl="0">
              <a:spcBef>
                <a:spcPts val="1000"/>
              </a:spcBef>
              <a:spcAft>
                <a:spcPts val="0"/>
              </a:spcAft>
              <a:buSzPts val="1440"/>
              <a:buNone/>
            </a:pPr>
            <a:r>
              <a:rPr lang="en-US">
                <a:latin typeface="Times New Roman"/>
                <a:ea typeface="Times New Roman"/>
                <a:cs typeface="Times New Roman"/>
                <a:sym typeface="Times New Roman"/>
              </a:rPr>
              <a:t>	Example: double height = 1.68;</a:t>
            </a:r>
            <a:endParaRPr/>
          </a:p>
          <a:p>
            <a:pPr marL="342900" lvl="0" indent="-285750" algn="l" rtl="0">
              <a:spcBef>
                <a:spcPts val="1000"/>
              </a:spcBef>
              <a:spcAft>
                <a:spcPts val="0"/>
              </a:spcAft>
              <a:buSzPts val="1440"/>
              <a:buChar char="►"/>
            </a:pPr>
            <a:r>
              <a:rPr lang="en-US">
                <a:latin typeface="Times New Roman"/>
                <a:ea typeface="Times New Roman"/>
                <a:cs typeface="Times New Roman"/>
                <a:sym typeface="Times New Roman"/>
              </a:rPr>
              <a:t>Character data type: char</a:t>
            </a:r>
            <a:endParaRPr/>
          </a:p>
          <a:p>
            <a:pPr marL="457200" lvl="1" indent="0" algn="l" rtl="0">
              <a:spcBef>
                <a:spcPts val="1000"/>
              </a:spcBef>
              <a:spcAft>
                <a:spcPts val="0"/>
              </a:spcAft>
              <a:buSzPts val="1440"/>
              <a:buNone/>
            </a:pPr>
            <a:r>
              <a:rPr lang="en-US" sz="1800">
                <a:latin typeface="Times New Roman"/>
                <a:ea typeface="Times New Roman"/>
                <a:cs typeface="Times New Roman"/>
                <a:sym typeface="Times New Roman"/>
              </a:rPr>
              <a:t>Example: char letter = ‘a’;</a:t>
            </a:r>
            <a:endParaRPr/>
          </a:p>
          <a:p>
            <a:pPr marL="400050" lvl="0" indent="-342900" algn="l" rtl="0">
              <a:spcBef>
                <a:spcPts val="1000"/>
              </a:spcBef>
              <a:spcAft>
                <a:spcPts val="0"/>
              </a:spcAft>
              <a:buSzPts val="1600"/>
              <a:buChar char="►"/>
            </a:pPr>
            <a:r>
              <a:rPr lang="en-US" sz="2000">
                <a:latin typeface="Times New Roman"/>
                <a:ea typeface="Times New Roman"/>
                <a:cs typeface="Times New Roman"/>
                <a:sym typeface="Times New Roman"/>
              </a:rPr>
              <a:t>Float data type: float</a:t>
            </a:r>
            <a:endParaRPr/>
          </a:p>
          <a:p>
            <a:pPr marL="514350" lvl="1" indent="0" algn="l" rtl="0">
              <a:spcBef>
                <a:spcPts val="1000"/>
              </a:spcBef>
              <a:spcAft>
                <a:spcPts val="0"/>
              </a:spcAft>
              <a:buSzPts val="1440"/>
              <a:buNone/>
            </a:pPr>
            <a:r>
              <a:rPr lang="en-US" sz="1800">
                <a:latin typeface="Times New Roman"/>
                <a:ea typeface="Times New Roman"/>
                <a:cs typeface="Times New Roman"/>
                <a:sym typeface="Times New Roman"/>
              </a:rPr>
              <a:t>Example: float no = 50.2;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95"/>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Operators</a:t>
            </a:r>
            <a:endParaRPr/>
          </a:p>
        </p:txBody>
      </p:sp>
      <p:sp>
        <p:nvSpPr>
          <p:cNvPr id="1138" name="Google Shape;1138;p95"/>
          <p:cNvSpPr txBox="1">
            <a:spLocks noGrp="1"/>
          </p:cNvSpPr>
          <p:nvPr>
            <p:ph type="body" idx="1"/>
          </p:nvPr>
        </p:nvSpPr>
        <p:spPr>
          <a:xfrm>
            <a:off x="677334" y="1656522"/>
            <a:ext cx="8596668" cy="413467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280"/>
              <a:buChar char="►"/>
            </a:pPr>
            <a:r>
              <a:rPr lang="en-US" sz="1600">
                <a:latin typeface="Times New Roman"/>
                <a:ea typeface="Times New Roman"/>
                <a:cs typeface="Times New Roman"/>
                <a:sym typeface="Times New Roman"/>
              </a:rPr>
              <a:t>Arithmetic Operators </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 --</a:t>
            </a:r>
            <a:endParaRPr/>
          </a:p>
          <a:p>
            <a:pPr marL="342900" lvl="0" indent="-342900" algn="l" rtl="0">
              <a:spcBef>
                <a:spcPts val="1000"/>
              </a:spcBef>
              <a:spcAft>
                <a:spcPts val="0"/>
              </a:spcAft>
              <a:buSzPts val="1280"/>
              <a:buChar char="►"/>
            </a:pPr>
            <a:r>
              <a:rPr lang="en-US" sz="1600">
                <a:latin typeface="Times New Roman"/>
                <a:ea typeface="Times New Roman"/>
                <a:cs typeface="Times New Roman"/>
                <a:sym typeface="Times New Roman"/>
              </a:rPr>
              <a:t>Relational Operators</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&lt;,&gt;,&lt;=,&gt;=, ==, !=</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Example: x&lt;= y</a:t>
            </a:r>
            <a:endParaRPr/>
          </a:p>
          <a:p>
            <a:pPr marL="742950" lvl="1" indent="-285750" algn="l" rtl="0">
              <a:spcBef>
                <a:spcPts val="1000"/>
              </a:spcBef>
              <a:spcAft>
                <a:spcPts val="0"/>
              </a:spcAft>
              <a:buSzPts val="1280"/>
              <a:buNone/>
            </a:pPr>
            <a:r>
              <a:rPr lang="en-US">
                <a:latin typeface="Times New Roman"/>
                <a:ea typeface="Times New Roman"/>
                <a:cs typeface="Times New Roman"/>
                <a:sym typeface="Times New Roman"/>
              </a:rPr>
              <a:t>			     a+b == c+d</a:t>
            </a:r>
            <a:endParaRPr>
              <a:latin typeface="Times New Roman"/>
              <a:ea typeface="Times New Roman"/>
              <a:cs typeface="Times New Roman"/>
              <a:sym typeface="Times New Roman"/>
            </a:endParaRPr>
          </a:p>
          <a:p>
            <a:pPr marL="742950" lvl="1" indent="-285750" algn="l" rtl="0">
              <a:spcBef>
                <a:spcPts val="1000"/>
              </a:spcBef>
              <a:spcAft>
                <a:spcPts val="0"/>
              </a:spcAft>
              <a:buSzPts val="1280"/>
              <a:buNone/>
            </a:pPr>
            <a:r>
              <a:rPr lang="en-US">
                <a:latin typeface="Times New Roman"/>
                <a:ea typeface="Times New Roman"/>
                <a:cs typeface="Times New Roman"/>
                <a:sym typeface="Times New Roman"/>
              </a:rPr>
              <a:t>			     m+n &gt; 100</a:t>
            </a:r>
            <a:endParaRPr/>
          </a:p>
          <a:p>
            <a:pPr marL="342900" lvl="0" indent="-342900" algn="l" rtl="0">
              <a:spcBef>
                <a:spcPts val="1000"/>
              </a:spcBef>
              <a:spcAft>
                <a:spcPts val="0"/>
              </a:spcAft>
              <a:buSzPts val="1280"/>
              <a:buChar char="►"/>
            </a:pPr>
            <a:r>
              <a:rPr lang="en-US" sz="1600">
                <a:latin typeface="Times New Roman"/>
                <a:ea typeface="Times New Roman"/>
                <a:cs typeface="Times New Roman"/>
                <a:sym typeface="Times New Roman"/>
              </a:rPr>
              <a:t>Logical Operators</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&amp;&amp;, ||</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Example: a&gt; b &amp;&amp; x== 10 </a:t>
            </a:r>
            <a:endParaRPr/>
          </a:p>
          <a:p>
            <a:pPr marL="1600200" lvl="3" indent="-228600" algn="l" rtl="0">
              <a:spcBef>
                <a:spcPts val="1000"/>
              </a:spcBef>
              <a:spcAft>
                <a:spcPts val="0"/>
              </a:spcAft>
              <a:buSzPts val="1280"/>
              <a:buNone/>
            </a:pPr>
            <a:r>
              <a:rPr lang="en-US" sz="1600">
                <a:latin typeface="Times New Roman"/>
                <a:ea typeface="Times New Roman"/>
                <a:cs typeface="Times New Roman"/>
                <a:sym typeface="Times New Roman"/>
              </a:rPr>
              <a:t>	 y == 5</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96"/>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Operator (Cont..)</a:t>
            </a:r>
            <a:endParaRPr/>
          </a:p>
        </p:txBody>
      </p:sp>
      <p:sp>
        <p:nvSpPr>
          <p:cNvPr id="1144" name="Google Shape;1144;p96"/>
          <p:cNvSpPr txBox="1">
            <a:spLocks noGrp="1"/>
          </p:cNvSpPr>
          <p:nvPr>
            <p:ph type="body" idx="1"/>
          </p:nvPr>
        </p:nvSpPr>
        <p:spPr>
          <a:xfrm>
            <a:off x="678247" y="2339383"/>
            <a:ext cx="8632008" cy="34241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280"/>
              <a:buChar char="►"/>
            </a:pPr>
            <a:r>
              <a:rPr lang="en-US" sz="1600">
                <a:latin typeface="Times New Roman"/>
                <a:ea typeface="Times New Roman"/>
                <a:cs typeface="Times New Roman"/>
                <a:sym typeface="Times New Roman"/>
              </a:rPr>
              <a:t>Bitwise Operators</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&amp;, |, ^, ~, &lt;&lt;, &gt;&gt;</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Example: x &lt;&lt;  2 //shift two bit position to left</a:t>
            </a:r>
            <a:endParaRPr/>
          </a:p>
          <a:p>
            <a:pPr marL="742950" lvl="1" indent="-285750" algn="l" rtl="0">
              <a:spcBef>
                <a:spcPts val="1000"/>
              </a:spcBef>
              <a:spcAft>
                <a:spcPts val="0"/>
              </a:spcAft>
              <a:buSzPts val="1280"/>
              <a:buNone/>
            </a:pPr>
            <a:r>
              <a:rPr lang="en-US">
                <a:latin typeface="Times New Roman"/>
                <a:ea typeface="Times New Roman"/>
                <a:cs typeface="Times New Roman"/>
                <a:sym typeface="Times New Roman"/>
              </a:rPr>
              <a:t>			     y &gt;&gt; 1 //shift one bit position to right </a:t>
            </a:r>
            <a:endParaRPr/>
          </a:p>
          <a:p>
            <a:pPr marL="342900" lvl="0" indent="-342900" algn="l" rtl="0">
              <a:spcBef>
                <a:spcPts val="1000"/>
              </a:spcBef>
              <a:spcAft>
                <a:spcPts val="0"/>
              </a:spcAft>
              <a:buSzPts val="1280"/>
              <a:buChar char="►"/>
            </a:pPr>
            <a:r>
              <a:rPr lang="en-US" sz="1600">
                <a:latin typeface="Times New Roman"/>
                <a:ea typeface="Times New Roman"/>
                <a:cs typeface="Times New Roman"/>
                <a:sym typeface="Times New Roman"/>
              </a:rPr>
              <a:t>Assignment Operators</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Example:  x = y = 5;</a:t>
            </a:r>
            <a:endParaRPr/>
          </a:p>
          <a:p>
            <a:pPr marL="1600200" lvl="3" indent="-228600" algn="l" rtl="0">
              <a:spcBef>
                <a:spcPts val="1000"/>
              </a:spcBef>
              <a:spcAft>
                <a:spcPts val="0"/>
              </a:spcAft>
              <a:buSzPts val="960"/>
              <a:buNone/>
            </a:pPr>
            <a:r>
              <a:rPr lang="en-US">
                <a:latin typeface="Times New Roman"/>
                <a:ea typeface="Times New Roman"/>
                <a:cs typeface="Times New Roman"/>
                <a:sym typeface="Times New Roman"/>
              </a:rPr>
              <a:t>	y = 10;</a:t>
            </a:r>
            <a:endParaRPr/>
          </a:p>
          <a:p>
            <a:pPr marL="342900" lvl="0" indent="-342900" algn="l" rtl="0">
              <a:spcBef>
                <a:spcPts val="1000"/>
              </a:spcBef>
              <a:spcAft>
                <a:spcPts val="0"/>
              </a:spcAft>
              <a:buSzPts val="1440"/>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9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Increment and Decrement Operator</a:t>
            </a:r>
            <a:endParaRPr/>
          </a:p>
        </p:txBody>
      </p:sp>
      <p:sp>
        <p:nvSpPr>
          <p:cNvPr id="1150" name="Google Shape;1150;p97"/>
          <p:cNvSpPr txBox="1">
            <a:spLocks noGrp="1"/>
          </p:cNvSpPr>
          <p:nvPr>
            <p:ph type="body" idx="1"/>
          </p:nvPr>
        </p:nvSpPr>
        <p:spPr>
          <a:xfrm>
            <a:off x="677334" y="1464572"/>
            <a:ext cx="8596668" cy="3375442"/>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Increment Operator: increment variable by 1</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Pre-increment: ++var</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Post-increment: var++</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Decrement Operator: decrement variable by 1</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Pre-decrement: --var</a:t>
            </a:r>
            <a:endParaRPr/>
          </a:p>
          <a:p>
            <a:pPr marL="742950" lvl="1" indent="-285750" algn="l" rtl="0">
              <a:spcBef>
                <a:spcPts val="1000"/>
              </a:spcBef>
              <a:spcAft>
                <a:spcPts val="0"/>
              </a:spcAft>
              <a:buSzPts val="1280"/>
              <a:buChar char="►"/>
            </a:pPr>
            <a:r>
              <a:rPr lang="en-US">
                <a:latin typeface="Times New Roman"/>
                <a:ea typeface="Times New Roman"/>
                <a:cs typeface="Times New Roman"/>
                <a:sym typeface="Times New Roman"/>
              </a:rPr>
              <a:t>Post-decrement: var—</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What is the difference between the following?</a:t>
            </a:r>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p:txBody>
      </p:sp>
      <p:grpSp>
        <p:nvGrpSpPr>
          <p:cNvPr id="1151" name="Google Shape;1151;p97"/>
          <p:cNvGrpSpPr/>
          <p:nvPr/>
        </p:nvGrpSpPr>
        <p:grpSpPr>
          <a:xfrm>
            <a:off x="1478603" y="4936228"/>
            <a:ext cx="1945531" cy="914400"/>
            <a:chOff x="1498059" y="4575243"/>
            <a:chExt cx="1945531" cy="914400"/>
          </a:xfrm>
        </p:grpSpPr>
        <p:sp>
          <p:nvSpPr>
            <p:cNvPr id="1152" name="Google Shape;1152;p97"/>
            <p:cNvSpPr txBox="1"/>
            <p:nvPr/>
          </p:nvSpPr>
          <p:spPr>
            <a:xfrm>
              <a:off x="1498060" y="4747098"/>
              <a:ext cx="16731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X= 6;</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Y = ++X;</a:t>
              </a:r>
              <a:endParaRPr/>
            </a:p>
          </p:txBody>
        </p:sp>
        <p:sp>
          <p:nvSpPr>
            <p:cNvPr id="1153" name="Google Shape;1153;p97"/>
            <p:cNvSpPr/>
            <p:nvPr/>
          </p:nvSpPr>
          <p:spPr>
            <a:xfrm>
              <a:off x="1498059" y="4575243"/>
              <a:ext cx="1945531" cy="91440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grpSp>
        <p:nvGrpSpPr>
          <p:cNvPr id="1154" name="Google Shape;1154;p97"/>
          <p:cNvGrpSpPr/>
          <p:nvPr/>
        </p:nvGrpSpPr>
        <p:grpSpPr>
          <a:xfrm>
            <a:off x="4568757" y="4974048"/>
            <a:ext cx="1945531" cy="914400"/>
            <a:chOff x="1498059" y="4575243"/>
            <a:chExt cx="1945531" cy="914400"/>
          </a:xfrm>
        </p:grpSpPr>
        <p:sp>
          <p:nvSpPr>
            <p:cNvPr id="1155" name="Google Shape;1155;p97"/>
            <p:cNvSpPr txBox="1"/>
            <p:nvPr/>
          </p:nvSpPr>
          <p:spPr>
            <a:xfrm>
              <a:off x="1498060" y="4747098"/>
              <a:ext cx="1673157"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X= 6;</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Y = X++;</a:t>
              </a:r>
              <a:endParaRPr/>
            </a:p>
          </p:txBody>
        </p:sp>
        <p:sp>
          <p:nvSpPr>
            <p:cNvPr id="1156" name="Google Shape;1156;p97"/>
            <p:cNvSpPr/>
            <p:nvPr/>
          </p:nvSpPr>
          <p:spPr>
            <a:xfrm>
              <a:off x="1498059" y="4575243"/>
              <a:ext cx="1945531" cy="91440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9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Order of precedence</a:t>
            </a:r>
            <a:endParaRPr/>
          </a:p>
        </p:txBody>
      </p:sp>
      <p:graphicFrame>
        <p:nvGraphicFramePr>
          <p:cNvPr id="1162" name="Google Shape;1162;p98"/>
          <p:cNvGraphicFramePr/>
          <p:nvPr/>
        </p:nvGraphicFramePr>
        <p:xfrm>
          <a:off x="192427" y="1523607"/>
          <a:ext cx="3631425" cy="2595950"/>
        </p:xfrm>
        <a:graphic>
          <a:graphicData uri="http://schemas.openxmlformats.org/drawingml/2006/table">
            <a:tbl>
              <a:tblPr firstRow="1" bandRow="1">
                <a:noFill/>
                <a:tableStyleId>{E722064C-C332-411B-9B47-4BDE49AED124}</a:tableStyleId>
              </a:tblPr>
              <a:tblGrid>
                <a:gridCol w="1261750"/>
                <a:gridCol w="2369675"/>
              </a:tblGrid>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Operators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Operations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Parentheses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Multiplication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Division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Modulus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Addition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Subtraction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graphicFrame>
        <p:nvGraphicFramePr>
          <p:cNvPr id="1163" name="Google Shape;1163;p98"/>
          <p:cNvGraphicFramePr/>
          <p:nvPr/>
        </p:nvGraphicFramePr>
        <p:xfrm>
          <a:off x="4193308" y="1495520"/>
          <a:ext cx="5574150" cy="4719440"/>
        </p:xfrm>
        <a:graphic>
          <a:graphicData uri="http://schemas.openxmlformats.org/drawingml/2006/table">
            <a:tbl>
              <a:tblPr firstRow="1" bandRow="1">
                <a:noFill/>
                <a:tableStyleId>{E722064C-C332-411B-9B47-4BDE49AED124}</a:tableStyleId>
              </a:tblPr>
              <a:tblGrid>
                <a:gridCol w="3579100"/>
                <a:gridCol w="1995050"/>
              </a:tblGrid>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Operator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Associatively</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-&gt; . () [] postfix ++ postfix – prefix ++ postfix-- ~ ! </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p>
                      <a:pPr marL="0" marR="0" lvl="0" indent="0" algn="l" rtl="0">
                        <a:spcBef>
                          <a:spcPts val="0"/>
                        </a:spcBef>
                        <a:spcAft>
                          <a:spcPts val="0"/>
                        </a:spcAft>
                        <a:buNone/>
                      </a:pP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-&gt;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 /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&lt;&lt; &gt;&gt;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&lt;&lt;= &gt;&gt;=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&amp; ^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&amp;&amp; ||</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Left to right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70850">
                <a:tc>
                  <a:txBody>
                    <a:bodyPr/>
                    <a:lstStyle/>
                    <a:p>
                      <a:pPr marL="0" marR="0" lvl="0" indent="0" algn="l" rtl="0">
                        <a:spcBef>
                          <a:spcPts val="0"/>
                        </a:spcBef>
                        <a:spcAft>
                          <a:spcPts val="0"/>
                        </a:spcAft>
                        <a:buNone/>
                      </a:pPr>
                      <a:r>
                        <a:rPr lang="en-US" sz="1800">
                          <a:solidFill>
                            <a:srgbClr val="000000"/>
                          </a:solidFill>
                          <a:latin typeface="Times New Roman"/>
                          <a:ea typeface="Times New Roman"/>
                          <a:cs typeface="Times New Roman"/>
                          <a:sym typeface="Times New Roman"/>
                        </a:rPr>
                        <a:t>=* =/ %= += =</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Times New Roman"/>
                        <a:buNone/>
                      </a:pPr>
                      <a:r>
                        <a:rPr lang="en-US" sz="1800">
                          <a:solidFill>
                            <a:srgbClr val="000000"/>
                          </a:solidFill>
                          <a:latin typeface="Times New Roman"/>
                          <a:ea typeface="Times New Roman"/>
                          <a:cs typeface="Times New Roman"/>
                          <a:sym typeface="Times New Roman"/>
                        </a:rPr>
                        <a:t>Right to left</a:t>
                      </a:r>
                      <a:endParaRPr sz="1800">
                        <a:solidFill>
                          <a:srgbClr val="000000"/>
                        </a:solidFill>
                        <a:latin typeface="Times New Roman"/>
                        <a:ea typeface="Times New Roman"/>
                        <a:cs typeface="Times New Roman"/>
                        <a:sym typeface="Times New Roman"/>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9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Write a program for Addition of Two numbers</a:t>
            </a:r>
            <a:endParaRPr/>
          </a:p>
        </p:txBody>
      </p:sp>
      <p:sp>
        <p:nvSpPr>
          <p:cNvPr id="1169" name="Google Shape;1169;p99"/>
          <p:cNvSpPr txBox="1">
            <a:spLocks noGrp="1"/>
          </p:cNvSpPr>
          <p:nvPr>
            <p:ph type="body" idx="1"/>
          </p:nvPr>
        </p:nvSpPr>
        <p:spPr>
          <a:xfrm>
            <a:off x="5500048" y="1986128"/>
            <a:ext cx="5181204" cy="43180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ct val="79999"/>
              <a:buNone/>
            </a:pPr>
            <a:r>
              <a:rPr lang="en-US" b="1">
                <a:latin typeface="Times New Roman"/>
                <a:ea typeface="Times New Roman"/>
                <a:cs typeface="Times New Roman"/>
                <a:sym typeface="Times New Roman"/>
              </a:rPr>
              <a:t>// C++ program</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#include &lt;iostream&gt;</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using namespace std;</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int main(){    </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int no1, no2, sum;   </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cout&lt;&lt;"Enter two numbers";     </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cin&gt;&gt; no1;  //reads the numbers from keyboard    </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cin&gt;&gt; no2;   </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sum = no1 + no2;   </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cout &lt;&lt;“The sum of &lt;&lt;no1&lt;&lt;“and”&lt;&lt;no2&lt;&lt;“is”&lt;&lt;sum;  </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	 return 0;</a:t>
            </a:r>
            <a:endParaRPr/>
          </a:p>
          <a:p>
            <a:pPr marL="0" lvl="0" indent="0" algn="l" rtl="0">
              <a:spcBef>
                <a:spcPts val="1000"/>
              </a:spcBef>
              <a:spcAft>
                <a:spcPts val="0"/>
              </a:spcAft>
              <a:buSzPct val="79999"/>
              <a:buNone/>
            </a:pPr>
            <a:r>
              <a:rPr lang="en-US">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1170" name="Google Shape;1170;p99"/>
          <p:cNvSpPr txBox="1"/>
          <p:nvPr/>
        </p:nvSpPr>
        <p:spPr>
          <a:xfrm>
            <a:off x="677334" y="1930400"/>
            <a:ext cx="4536111" cy="43180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accent1"/>
              </a:buClr>
              <a:buSzPts val="1360"/>
              <a:buFont typeface="Noto Sans Symbols"/>
              <a:buNone/>
            </a:pPr>
            <a:r>
              <a:rPr lang="en-US" sz="1700" b="1">
                <a:solidFill>
                  <a:srgbClr val="3F3F3F"/>
                </a:solidFill>
                <a:latin typeface="Times New Roman"/>
                <a:ea typeface="Times New Roman"/>
                <a:cs typeface="Times New Roman"/>
                <a:sym typeface="Times New Roman"/>
              </a:rPr>
              <a:t>// Python program</a:t>
            </a:r>
            <a:endParaRPr/>
          </a:p>
          <a:p>
            <a:pPr marL="0" marR="0" lvl="0" indent="0" algn="l" rtl="0">
              <a:spcBef>
                <a:spcPts val="1000"/>
              </a:spcBef>
              <a:spcAft>
                <a:spcPts val="0"/>
              </a:spcAft>
              <a:buClr>
                <a:schemeClr val="accent1"/>
              </a:buClr>
              <a:buSzPts val="1360"/>
              <a:buFont typeface="Noto Sans Symbols"/>
              <a:buNone/>
            </a:pPr>
            <a:r>
              <a:rPr lang="en-US" sz="1700">
                <a:solidFill>
                  <a:srgbClr val="3F3F3F"/>
                </a:solidFill>
                <a:latin typeface="Times New Roman"/>
                <a:ea typeface="Times New Roman"/>
                <a:cs typeface="Times New Roman"/>
                <a:sym typeface="Times New Roman"/>
              </a:rPr>
              <a:t># Store input numbers</a:t>
            </a:r>
            <a:endParaRPr/>
          </a:p>
          <a:p>
            <a:pPr marL="0" marR="0" lvl="0" indent="0" algn="l" rtl="0">
              <a:spcBef>
                <a:spcPts val="1000"/>
              </a:spcBef>
              <a:spcAft>
                <a:spcPts val="0"/>
              </a:spcAft>
              <a:buClr>
                <a:schemeClr val="accent1"/>
              </a:buClr>
              <a:buSzPts val="1360"/>
              <a:buFont typeface="Noto Sans Symbols"/>
              <a:buNone/>
            </a:pPr>
            <a:r>
              <a:rPr lang="en-US" sz="1700">
                <a:solidFill>
                  <a:srgbClr val="3F3F3F"/>
                </a:solidFill>
                <a:latin typeface="Times New Roman"/>
                <a:ea typeface="Times New Roman"/>
                <a:cs typeface="Times New Roman"/>
                <a:sym typeface="Times New Roman"/>
              </a:rPr>
              <a:t>no1 = input('Enter first number: ')</a:t>
            </a:r>
            <a:endParaRPr/>
          </a:p>
          <a:p>
            <a:pPr marL="0" marR="0" lvl="0" indent="0" algn="l" rtl="0">
              <a:spcBef>
                <a:spcPts val="1000"/>
              </a:spcBef>
              <a:spcAft>
                <a:spcPts val="0"/>
              </a:spcAft>
              <a:buClr>
                <a:schemeClr val="accent1"/>
              </a:buClr>
              <a:buSzPts val="1360"/>
              <a:buFont typeface="Noto Sans Symbols"/>
              <a:buNone/>
            </a:pPr>
            <a:r>
              <a:rPr lang="en-US" sz="1700">
                <a:solidFill>
                  <a:srgbClr val="3F3F3F"/>
                </a:solidFill>
                <a:latin typeface="Times New Roman"/>
                <a:ea typeface="Times New Roman"/>
                <a:cs typeface="Times New Roman"/>
                <a:sym typeface="Times New Roman"/>
              </a:rPr>
              <a:t>no2 = input('Enter second number: ')</a:t>
            </a:r>
            <a:endParaRPr/>
          </a:p>
          <a:p>
            <a:pPr marL="0" marR="0" lvl="0" indent="0" algn="l" rtl="0">
              <a:spcBef>
                <a:spcPts val="1000"/>
              </a:spcBef>
              <a:spcAft>
                <a:spcPts val="0"/>
              </a:spcAft>
              <a:buClr>
                <a:schemeClr val="accent1"/>
              </a:buClr>
              <a:buSzPts val="1360"/>
              <a:buFont typeface="Noto Sans Symbols"/>
              <a:buNone/>
            </a:pPr>
            <a:r>
              <a:rPr lang="en-US" sz="1700">
                <a:solidFill>
                  <a:srgbClr val="3F3F3F"/>
                </a:solidFill>
                <a:latin typeface="Times New Roman"/>
                <a:ea typeface="Times New Roman"/>
                <a:cs typeface="Times New Roman"/>
                <a:sym typeface="Times New Roman"/>
              </a:rPr>
              <a:t> </a:t>
            </a:r>
            <a:endParaRPr/>
          </a:p>
          <a:p>
            <a:pPr marL="0" marR="0" lvl="0" indent="0" algn="l" rtl="0">
              <a:spcBef>
                <a:spcPts val="1000"/>
              </a:spcBef>
              <a:spcAft>
                <a:spcPts val="0"/>
              </a:spcAft>
              <a:buClr>
                <a:schemeClr val="accent1"/>
              </a:buClr>
              <a:buSzPts val="1360"/>
              <a:buFont typeface="Noto Sans Symbols"/>
              <a:buNone/>
            </a:pPr>
            <a:r>
              <a:rPr lang="en-US" sz="1700">
                <a:solidFill>
                  <a:srgbClr val="3F3F3F"/>
                </a:solidFill>
                <a:latin typeface="Times New Roman"/>
                <a:ea typeface="Times New Roman"/>
                <a:cs typeface="Times New Roman"/>
                <a:sym typeface="Times New Roman"/>
              </a:rPr>
              <a:t># Add two numbers</a:t>
            </a:r>
            <a:endParaRPr/>
          </a:p>
          <a:p>
            <a:pPr marL="0" marR="0" lvl="0" indent="0" algn="l" rtl="0">
              <a:spcBef>
                <a:spcPts val="1000"/>
              </a:spcBef>
              <a:spcAft>
                <a:spcPts val="0"/>
              </a:spcAft>
              <a:buClr>
                <a:schemeClr val="accent1"/>
              </a:buClr>
              <a:buSzPts val="1360"/>
              <a:buFont typeface="Noto Sans Symbols"/>
              <a:buNone/>
            </a:pPr>
            <a:r>
              <a:rPr lang="en-US" sz="1700">
                <a:solidFill>
                  <a:srgbClr val="3F3F3F"/>
                </a:solidFill>
                <a:latin typeface="Times New Roman"/>
                <a:ea typeface="Times New Roman"/>
                <a:cs typeface="Times New Roman"/>
                <a:sym typeface="Times New Roman"/>
              </a:rPr>
              <a:t>sum = int(no1) + int(no2)</a:t>
            </a:r>
            <a:endParaRPr/>
          </a:p>
          <a:p>
            <a:pPr marL="0" marR="0" lvl="0" indent="0" algn="l" rtl="0">
              <a:spcBef>
                <a:spcPts val="1000"/>
              </a:spcBef>
              <a:spcAft>
                <a:spcPts val="0"/>
              </a:spcAft>
              <a:buClr>
                <a:schemeClr val="accent1"/>
              </a:buClr>
              <a:buSzPts val="1360"/>
              <a:buFont typeface="Noto Sans Symbols"/>
              <a:buNone/>
            </a:pPr>
            <a:endParaRPr sz="1700">
              <a:solidFill>
                <a:srgbClr val="3F3F3F"/>
              </a:solidFill>
              <a:latin typeface="Times New Roman"/>
              <a:ea typeface="Times New Roman"/>
              <a:cs typeface="Times New Roman"/>
              <a:sym typeface="Times New Roman"/>
            </a:endParaRPr>
          </a:p>
          <a:p>
            <a:pPr marL="0" marR="0" lvl="0" indent="0" algn="l" rtl="0">
              <a:spcBef>
                <a:spcPts val="1000"/>
              </a:spcBef>
              <a:spcAft>
                <a:spcPts val="0"/>
              </a:spcAft>
              <a:buClr>
                <a:schemeClr val="accent1"/>
              </a:buClr>
              <a:buSzPts val="1360"/>
              <a:buFont typeface="Noto Sans Symbols"/>
              <a:buNone/>
            </a:pPr>
            <a:r>
              <a:rPr lang="en-US" sz="1700">
                <a:solidFill>
                  <a:srgbClr val="3F3F3F"/>
                </a:solidFill>
                <a:latin typeface="Times New Roman"/>
                <a:ea typeface="Times New Roman"/>
                <a:cs typeface="Times New Roman"/>
                <a:sym typeface="Times New Roman"/>
              </a:rPr>
              <a:t># Display the sum</a:t>
            </a:r>
            <a:endParaRPr/>
          </a:p>
          <a:p>
            <a:pPr marL="0" marR="0" lvl="0" indent="0" algn="l" rtl="0">
              <a:spcBef>
                <a:spcPts val="1000"/>
              </a:spcBef>
              <a:spcAft>
                <a:spcPts val="0"/>
              </a:spcAft>
              <a:buClr>
                <a:schemeClr val="accent1"/>
              </a:buClr>
              <a:buSzPts val="1360"/>
              <a:buFont typeface="Noto Sans Symbols"/>
              <a:buNone/>
            </a:pPr>
            <a:r>
              <a:rPr lang="en-US" sz="1700">
                <a:solidFill>
                  <a:srgbClr val="3F3F3F"/>
                </a:solidFill>
                <a:latin typeface="Times New Roman"/>
                <a:ea typeface="Times New Roman"/>
                <a:cs typeface="Times New Roman"/>
                <a:sym typeface="Times New Roman"/>
              </a:rPr>
              <a:t>print('The sum of {0} and {1} is {2}'.format(no1, no2, sum))</a:t>
            </a:r>
            <a:endParaRPr sz="1700">
              <a:solidFill>
                <a:srgbClr val="3F3F3F"/>
              </a:solidFill>
              <a:latin typeface="Times New Roman"/>
              <a:ea typeface="Times New Roman"/>
              <a:cs typeface="Times New Roman"/>
              <a:sym typeface="Times New Roman"/>
            </a:endParaRPr>
          </a:p>
        </p:txBody>
      </p:sp>
      <p:sp>
        <p:nvSpPr>
          <p:cNvPr id="1171" name="Google Shape;1171;p99"/>
          <p:cNvSpPr/>
          <p:nvPr/>
        </p:nvSpPr>
        <p:spPr>
          <a:xfrm>
            <a:off x="677334" y="1930400"/>
            <a:ext cx="4536111" cy="447040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172" name="Google Shape;1172;p99"/>
          <p:cNvSpPr/>
          <p:nvPr/>
        </p:nvSpPr>
        <p:spPr>
          <a:xfrm>
            <a:off x="5397383" y="1909928"/>
            <a:ext cx="5389887" cy="4470400"/>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1"/>
          <p:cNvSpPr txBox="1">
            <a:spLocks noGrp="1"/>
          </p:cNvSpPr>
          <p:nvPr>
            <p:ph type="title"/>
          </p:nvPr>
        </p:nvSpPr>
        <p:spPr>
          <a:xfrm>
            <a:off x="1914144" y="274638"/>
            <a:ext cx="999744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en-US"/>
              <a:t>Contd…</a:t>
            </a:r>
            <a:endParaRPr/>
          </a:p>
        </p:txBody>
      </p:sp>
      <p:sp>
        <p:nvSpPr>
          <p:cNvPr id="480" name="Google Shape;480;p11"/>
          <p:cNvSpPr txBox="1">
            <a:spLocks noGrp="1"/>
          </p:cNvSpPr>
          <p:nvPr>
            <p:ph type="body" idx="1"/>
          </p:nvPr>
        </p:nvSpPr>
        <p:spPr>
          <a:xfrm>
            <a:off x="1914144" y="1447800"/>
            <a:ext cx="9997440" cy="4800600"/>
          </a:xfrm>
          <a:prstGeom prst="rect">
            <a:avLst/>
          </a:prstGeom>
          <a:noFill/>
          <a:ln>
            <a:noFill/>
          </a:ln>
        </p:spPr>
        <p:txBody>
          <a:bodyPr spcFirstLastPara="1" wrap="square" lIns="91425" tIns="45700" rIns="91425" bIns="45700" anchor="t" anchorCtr="0">
            <a:normAutofit/>
          </a:bodyPr>
          <a:lstStyle/>
          <a:p>
            <a:pPr marL="365760" lvl="0" indent="-120903" algn="l" rtl="0">
              <a:lnSpc>
                <a:spcPct val="100000"/>
              </a:lnSpc>
              <a:spcBef>
                <a:spcPts val="0"/>
              </a:spcBef>
              <a:spcAft>
                <a:spcPts val="0"/>
              </a:spcAft>
              <a:buSzPts val="2560"/>
              <a:buNone/>
            </a:pPr>
            <a:endParaRPr/>
          </a:p>
        </p:txBody>
      </p:sp>
      <p:pic>
        <p:nvPicPr>
          <p:cNvPr id="481" name="Google Shape;481;p11" descr="http://www.circuitstoday.com/wp-content/uploads/2012/09/global_data_in_C.png"/>
          <p:cNvPicPr preferRelativeResize="0"/>
          <p:nvPr/>
        </p:nvPicPr>
        <p:blipFill rotWithShape="1">
          <a:blip r:embed="rId3">
            <a:alphaModFix/>
          </a:blip>
          <a:srcRect/>
          <a:stretch/>
        </p:blipFill>
        <p:spPr>
          <a:xfrm>
            <a:off x="2819400" y="1447800"/>
            <a:ext cx="7581318" cy="4267200"/>
          </a:xfrm>
          <a:prstGeom prst="rect">
            <a:avLst/>
          </a:prstGeom>
          <a:noFill/>
          <a:ln>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p10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Practice Problem</a:t>
            </a:r>
            <a:endParaRPr/>
          </a:p>
        </p:txBody>
      </p:sp>
      <p:sp>
        <p:nvSpPr>
          <p:cNvPr id="1178" name="Google Shape;1178;p100"/>
          <p:cNvSpPr txBox="1">
            <a:spLocks noGrp="1"/>
          </p:cNvSpPr>
          <p:nvPr>
            <p:ph type="body" idx="1"/>
          </p:nvPr>
        </p:nvSpPr>
        <p:spPr>
          <a:xfrm>
            <a:off x="677334" y="2367092"/>
            <a:ext cx="8596668" cy="342410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Write a C++ program to find the square root of the number.</a:t>
            </a:r>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Write a C++ program to convert Fahrenheit to Celsius.</a:t>
            </a:r>
            <a:endParaRPr/>
          </a:p>
          <a:p>
            <a:pPr marL="0" lvl="0" indent="0" algn="l" rtl="0">
              <a:spcBef>
                <a:spcPts val="1000"/>
              </a:spcBef>
              <a:spcAft>
                <a:spcPts val="0"/>
              </a:spcAft>
              <a:buSzPts val="1440"/>
              <a:buNone/>
            </a:pPr>
            <a:endParaRPr>
              <a:latin typeface="Times New Roman"/>
              <a:ea typeface="Times New Roman"/>
              <a:cs typeface="Times New Roman"/>
              <a:sym typeface="Times New Roman"/>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107"/>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Objective and Outcome</a:t>
            </a:r>
            <a:endParaRPr/>
          </a:p>
        </p:txBody>
      </p:sp>
      <p:sp>
        <p:nvSpPr>
          <p:cNvPr id="1196" name="Google Shape;1196;p107"/>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sz="2000">
                <a:latin typeface="Times New Roman"/>
                <a:ea typeface="Times New Roman"/>
                <a:cs typeface="Times New Roman"/>
                <a:sym typeface="Times New Roman"/>
              </a:rPr>
              <a:t>Objective</a:t>
            </a:r>
            <a:endParaRPr/>
          </a:p>
          <a:p>
            <a:pPr marL="742950" lvl="1" indent="-285750" algn="l" rtl="0">
              <a:spcBef>
                <a:spcPts val="1000"/>
              </a:spcBef>
              <a:spcAft>
                <a:spcPts val="0"/>
              </a:spcAft>
              <a:buSzPts val="1600"/>
              <a:buChar char="►"/>
            </a:pPr>
            <a:r>
              <a:rPr lang="en-US" sz="2000">
                <a:latin typeface="Times New Roman"/>
                <a:ea typeface="Times New Roman"/>
                <a:cs typeface="Times New Roman"/>
                <a:sym typeface="Times New Roman"/>
              </a:rPr>
              <a:t>Learn about the structure</a:t>
            </a:r>
            <a:endParaRPr/>
          </a:p>
          <a:p>
            <a:pPr marL="742950" lvl="1" indent="-184150" algn="l" rtl="0">
              <a:spcBef>
                <a:spcPts val="1000"/>
              </a:spcBef>
              <a:spcAft>
                <a:spcPts val="0"/>
              </a:spcAft>
              <a:buSzPts val="1600"/>
              <a:buNone/>
            </a:pPr>
            <a:endParaRPr sz="2000">
              <a:latin typeface="Times New Roman"/>
              <a:ea typeface="Times New Roman"/>
              <a:cs typeface="Times New Roman"/>
              <a:sym typeface="Times New Roman"/>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Outcome</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Apply Object Oriented Programming concepts to solve various computing problems</a:t>
            </a:r>
            <a:endParaRPr/>
          </a:p>
          <a:p>
            <a:pPr marL="457200" lvl="1" indent="0" algn="l" rtl="0">
              <a:spcBef>
                <a:spcPts val="1000"/>
              </a:spcBef>
              <a:spcAft>
                <a:spcPts val="0"/>
              </a:spcAft>
              <a:buSzPts val="1440"/>
              <a:buNone/>
            </a:pPr>
            <a:endParaRPr sz="1800">
              <a:latin typeface="Times New Roman"/>
              <a:ea typeface="Times New Roman"/>
              <a:cs typeface="Times New Roman"/>
              <a:sym typeface="Times New Roman"/>
            </a:endParaRPr>
          </a:p>
          <a:p>
            <a:pPr marL="742950" lvl="1" indent="-194309" algn="l" rtl="0">
              <a:spcBef>
                <a:spcPts val="1000"/>
              </a:spcBef>
              <a:spcAft>
                <a:spcPts val="0"/>
              </a:spcAft>
              <a:buSzPts val="1440"/>
              <a:buNone/>
            </a:pPr>
            <a:endParaRPr sz="1800">
              <a:latin typeface="Times New Roman"/>
              <a:ea typeface="Times New Roman"/>
              <a:cs typeface="Times New Roman"/>
              <a:sym typeface="Times New Roman"/>
            </a:endParaRPr>
          </a:p>
          <a:p>
            <a:pPr marL="742950" lvl="1" indent="-184150" algn="l" rtl="0">
              <a:spcBef>
                <a:spcPts val="1000"/>
              </a:spcBef>
              <a:spcAft>
                <a:spcPts val="0"/>
              </a:spcAft>
              <a:buSzPts val="1600"/>
              <a:buNone/>
            </a:pPr>
            <a:endParaRPr sz="2000">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108"/>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Content</a:t>
            </a:r>
            <a:endParaRPr/>
          </a:p>
        </p:txBody>
      </p:sp>
      <p:sp>
        <p:nvSpPr>
          <p:cNvPr id="1202" name="Google Shape;1202;p108"/>
          <p:cNvSpPr txBox="1">
            <a:spLocks noGrp="1"/>
          </p:cNvSpPr>
          <p:nvPr>
            <p:ph type="body" idx="1"/>
          </p:nvPr>
        </p:nvSpPr>
        <p:spPr>
          <a:xfrm>
            <a:off x="677334" y="2160589"/>
            <a:ext cx="8596800" cy="3880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User Defined data types</a:t>
            </a:r>
            <a:endParaRPr/>
          </a:p>
          <a:p>
            <a:pPr marL="742950" lvl="1" indent="-285750" algn="l" rtl="0">
              <a:spcBef>
                <a:spcPts val="1000"/>
              </a:spcBef>
              <a:spcAft>
                <a:spcPts val="0"/>
              </a:spcAft>
              <a:buSzPts val="1440"/>
              <a:buChar char="►"/>
            </a:pPr>
            <a:r>
              <a:rPr lang="en-US" sz="1800">
                <a:latin typeface="Times New Roman"/>
                <a:ea typeface="Times New Roman"/>
                <a:cs typeface="Times New Roman"/>
                <a:sym typeface="Times New Roman"/>
              </a:rPr>
              <a:t>Structure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0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User Defined Data Types</a:t>
            </a:r>
            <a:endParaRPr/>
          </a:p>
        </p:txBody>
      </p:sp>
      <p:sp>
        <p:nvSpPr>
          <p:cNvPr id="1208" name="Google Shape;1208;p109"/>
          <p:cNvSpPr txBox="1">
            <a:spLocks noGrp="1"/>
          </p:cNvSpPr>
          <p:nvPr>
            <p:ph type="body" idx="1"/>
          </p:nvPr>
        </p:nvSpPr>
        <p:spPr>
          <a:xfrm>
            <a:off x="677334" y="1479446"/>
            <a:ext cx="8930492" cy="30323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600"/>
              <a:buNone/>
            </a:pPr>
            <a:r>
              <a:rPr lang="en-US" sz="2000" b="1">
                <a:latin typeface="Times New Roman"/>
                <a:ea typeface="Times New Roman"/>
                <a:cs typeface="Times New Roman"/>
                <a:sym typeface="Times New Roman"/>
              </a:rPr>
              <a:t>Structures</a:t>
            </a:r>
            <a:endParaRPr/>
          </a:p>
          <a:p>
            <a:pPr marL="342900" lvl="0" indent="-342900" algn="l" rtl="0">
              <a:spcBef>
                <a:spcPts val="1000"/>
              </a:spcBef>
              <a:spcAft>
                <a:spcPts val="0"/>
              </a:spcAft>
              <a:buSzPts val="1600"/>
              <a:buChar char="►"/>
            </a:pPr>
            <a:r>
              <a:rPr lang="en-US" sz="2000" cap="none">
                <a:solidFill>
                  <a:schemeClr val="dk1"/>
                </a:solidFill>
                <a:latin typeface="Times New Roman"/>
                <a:ea typeface="Times New Roman"/>
                <a:cs typeface="Times New Roman"/>
                <a:sym typeface="Times New Roman"/>
              </a:rPr>
              <a:t>A structures is a collection of data items of different data type under a single name. Data items are called members</a:t>
            </a:r>
            <a:endParaRPr/>
          </a:p>
          <a:p>
            <a:pPr marL="342900" lvl="0" indent="-342900" algn="l" rtl="0">
              <a:spcBef>
                <a:spcPts val="1000"/>
              </a:spcBef>
              <a:spcAft>
                <a:spcPts val="0"/>
              </a:spcAft>
              <a:buSzPts val="1600"/>
              <a:buChar char="►"/>
            </a:pPr>
            <a:r>
              <a:rPr lang="en-US" sz="2000" cap="none">
                <a:solidFill>
                  <a:schemeClr val="dk1"/>
                </a:solidFill>
                <a:latin typeface="Times New Roman"/>
                <a:ea typeface="Times New Roman"/>
                <a:cs typeface="Times New Roman"/>
                <a:sym typeface="Times New Roman"/>
              </a:rPr>
              <a:t>It behaves like a class in C++</a:t>
            </a:r>
            <a:endParaRPr/>
          </a:p>
          <a:p>
            <a:pPr marL="342900" lvl="0" indent="-342900" algn="l" rtl="0">
              <a:spcBef>
                <a:spcPts val="1000"/>
              </a:spcBef>
              <a:spcAft>
                <a:spcPts val="0"/>
              </a:spcAft>
              <a:buSzPts val="1600"/>
              <a:buChar char="►"/>
            </a:pPr>
            <a:r>
              <a:rPr lang="en-US" sz="2000">
                <a:solidFill>
                  <a:schemeClr val="dk1"/>
                </a:solidFill>
                <a:latin typeface="Times New Roman"/>
                <a:ea typeface="Times New Roman"/>
                <a:cs typeface="Times New Roman"/>
                <a:sym typeface="Times New Roman"/>
              </a:rPr>
              <a:t>A struct is heterogeneous </a:t>
            </a:r>
            <a:endParaRPr/>
          </a:p>
          <a:p>
            <a:pPr marL="342900" lvl="0" indent="-342900" algn="l" rtl="0">
              <a:spcBef>
                <a:spcPts val="1000"/>
              </a:spcBef>
              <a:spcAft>
                <a:spcPts val="0"/>
              </a:spcAft>
              <a:buSzPts val="1600"/>
              <a:buChar char="►"/>
            </a:pPr>
            <a:r>
              <a:rPr lang="en-US" sz="2000" cap="none">
                <a:solidFill>
                  <a:schemeClr val="dk1"/>
                </a:solidFill>
                <a:latin typeface="Times New Roman"/>
                <a:ea typeface="Times New Roman"/>
                <a:cs typeface="Times New Roman"/>
                <a:sym typeface="Times New Roman"/>
              </a:rPr>
              <a:t>The size of a structure is the sum of the size of its members</a:t>
            </a:r>
            <a:endParaRPr/>
          </a:p>
          <a:p>
            <a:pPr marL="342900" lvl="0" indent="-342900" algn="l" rtl="0">
              <a:spcBef>
                <a:spcPts val="1000"/>
              </a:spcBef>
              <a:spcAft>
                <a:spcPts val="0"/>
              </a:spcAft>
              <a:buSzPts val="1600"/>
              <a:buChar char="►"/>
            </a:pPr>
            <a:r>
              <a:rPr lang="en-US" sz="2000">
                <a:solidFill>
                  <a:schemeClr val="dk1"/>
                </a:solidFill>
                <a:latin typeface="Times New Roman"/>
                <a:ea typeface="Times New Roman"/>
                <a:cs typeface="Times New Roman"/>
                <a:sym typeface="Times New Roman"/>
              </a:rPr>
              <a:t>The general syntax of structure is</a:t>
            </a:r>
            <a:endParaRPr/>
          </a:p>
          <a:p>
            <a:pPr marL="342900" lvl="0" indent="-241300" algn="l" rtl="0">
              <a:spcBef>
                <a:spcPts val="1000"/>
              </a:spcBef>
              <a:spcAft>
                <a:spcPts val="0"/>
              </a:spcAft>
              <a:buSzPts val="1600"/>
              <a:buNone/>
            </a:pPr>
            <a:endParaRPr sz="2000" cap="none">
              <a:solidFill>
                <a:schemeClr val="dk1"/>
              </a:solidFill>
              <a:latin typeface="Times New Roman"/>
              <a:ea typeface="Times New Roman"/>
              <a:cs typeface="Times New Roman"/>
              <a:sym typeface="Times New Roman"/>
            </a:endParaRPr>
          </a:p>
          <a:p>
            <a:pPr marL="0" lvl="0" indent="0" algn="ctr" rtl="0">
              <a:spcBef>
                <a:spcPts val="1000"/>
              </a:spcBef>
              <a:spcAft>
                <a:spcPts val="0"/>
              </a:spcAft>
              <a:buSzPts val="1600"/>
              <a:buNone/>
            </a:pPr>
            <a:r>
              <a:rPr lang="en-US" sz="2000" cap="none">
                <a:latin typeface="Times New Roman"/>
                <a:ea typeface="Times New Roman"/>
                <a:cs typeface="Times New Roman"/>
                <a:sym typeface="Times New Roman"/>
              </a:rPr>
              <a:t>	</a:t>
            </a:r>
            <a:endParaRPr/>
          </a:p>
        </p:txBody>
      </p:sp>
      <p:sp>
        <p:nvSpPr>
          <p:cNvPr id="1209" name="Google Shape;1209;p109"/>
          <p:cNvSpPr txBox="1"/>
          <p:nvPr/>
        </p:nvSpPr>
        <p:spPr>
          <a:xfrm>
            <a:off x="3592787" y="4387490"/>
            <a:ext cx="3061855"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struct structure_name</a:t>
            </a: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data_type member_1;</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data_type member_2;</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data_type member_n;</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structure_variables;</a:t>
            </a:r>
            <a:endParaRPr/>
          </a:p>
          <a:p>
            <a:pPr marL="0" marR="0" lvl="0" indent="0" algn="l" rtl="0">
              <a:spcBef>
                <a:spcPts val="0"/>
              </a:spcBef>
              <a:spcAft>
                <a:spcPts val="0"/>
              </a:spcAft>
              <a:buNone/>
            </a:pPr>
            <a:endParaRPr sz="1800">
              <a:solidFill>
                <a:schemeClr val="dk1"/>
              </a:solidFill>
              <a:latin typeface="Trebuchet MS"/>
              <a:ea typeface="Trebuchet MS"/>
              <a:cs typeface="Trebuchet MS"/>
              <a:sym typeface="Trebuchet MS"/>
            </a:endParaRPr>
          </a:p>
        </p:txBody>
      </p:sp>
      <p:grpSp>
        <p:nvGrpSpPr>
          <p:cNvPr id="1210" name="Google Shape;1210;p109"/>
          <p:cNvGrpSpPr/>
          <p:nvPr/>
        </p:nvGrpSpPr>
        <p:grpSpPr>
          <a:xfrm>
            <a:off x="949870" y="4410641"/>
            <a:ext cx="2424545" cy="369332"/>
            <a:chOff x="1496291" y="4073236"/>
            <a:chExt cx="2424545" cy="369332"/>
          </a:xfrm>
        </p:grpSpPr>
        <p:cxnSp>
          <p:nvCxnSpPr>
            <p:cNvPr id="1211" name="Google Shape;1211;p109"/>
            <p:cNvCxnSpPr/>
            <p:nvPr/>
          </p:nvCxnSpPr>
          <p:spPr>
            <a:xfrm>
              <a:off x="2826327" y="4253345"/>
              <a:ext cx="1094509" cy="1588"/>
            </a:xfrm>
            <a:prstGeom prst="straightConnector1">
              <a:avLst/>
            </a:prstGeom>
            <a:noFill/>
            <a:ln w="25400" cap="rnd" cmpd="sng">
              <a:solidFill>
                <a:schemeClr val="accent4"/>
              </a:solidFill>
              <a:prstDash val="solid"/>
              <a:round/>
              <a:headEnd type="none" w="sm" len="sm"/>
              <a:tailEnd type="stealth" w="med" len="med"/>
            </a:ln>
            <a:effectLst>
              <a:outerShdw blurRad="38100" dist="25400" dir="5400000" rotWithShape="0">
                <a:srgbClr val="000000">
                  <a:alpha val="34901"/>
                </a:srgbClr>
              </a:outerShdw>
            </a:effectLst>
          </p:spPr>
        </p:cxnSp>
        <p:sp>
          <p:nvSpPr>
            <p:cNvPr id="1212" name="Google Shape;1212;p109"/>
            <p:cNvSpPr txBox="1"/>
            <p:nvPr/>
          </p:nvSpPr>
          <p:spPr>
            <a:xfrm>
              <a:off x="1496291" y="4073236"/>
              <a:ext cx="1717963"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0000"/>
                  </a:solidFill>
                  <a:latin typeface="Times New Roman"/>
                  <a:ea typeface="Times New Roman"/>
                  <a:cs typeface="Times New Roman"/>
                  <a:sym typeface="Times New Roman"/>
                </a:rPr>
                <a:t>Keyword</a:t>
              </a:r>
              <a:endParaRPr/>
            </a:p>
          </p:txBody>
        </p:sp>
      </p:grpSp>
      <p:grpSp>
        <p:nvGrpSpPr>
          <p:cNvPr id="1213" name="Google Shape;1213;p109"/>
          <p:cNvGrpSpPr/>
          <p:nvPr/>
        </p:nvGrpSpPr>
        <p:grpSpPr>
          <a:xfrm>
            <a:off x="5935258" y="4387490"/>
            <a:ext cx="3713014" cy="369332"/>
            <a:chOff x="6345386" y="4045527"/>
            <a:chExt cx="3713014" cy="369332"/>
          </a:xfrm>
        </p:grpSpPr>
        <p:cxnSp>
          <p:nvCxnSpPr>
            <p:cNvPr id="1214" name="Google Shape;1214;p109"/>
            <p:cNvCxnSpPr/>
            <p:nvPr/>
          </p:nvCxnSpPr>
          <p:spPr>
            <a:xfrm flipH="1">
              <a:off x="6345386" y="4253344"/>
              <a:ext cx="1731814" cy="1"/>
            </a:xfrm>
            <a:prstGeom prst="straightConnector1">
              <a:avLst/>
            </a:prstGeom>
            <a:noFill/>
            <a:ln w="25400" cap="rnd" cmpd="sng">
              <a:solidFill>
                <a:schemeClr val="accent4"/>
              </a:solidFill>
              <a:prstDash val="solid"/>
              <a:round/>
              <a:headEnd type="none" w="sm" len="sm"/>
              <a:tailEnd type="stealth" w="med" len="med"/>
            </a:ln>
            <a:effectLst>
              <a:outerShdw blurRad="38100" dist="25400" dir="5400000" rotWithShape="0">
                <a:srgbClr val="000000">
                  <a:alpha val="34901"/>
                </a:srgbClr>
              </a:outerShdw>
            </a:effectLst>
          </p:spPr>
        </p:cxnSp>
        <p:sp>
          <p:nvSpPr>
            <p:cNvPr id="1215" name="Google Shape;1215;p109"/>
            <p:cNvSpPr txBox="1"/>
            <p:nvPr/>
          </p:nvSpPr>
          <p:spPr>
            <a:xfrm>
              <a:off x="8229600" y="4045527"/>
              <a:ext cx="18288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tag</a:t>
              </a:r>
              <a:endParaRPr/>
            </a:p>
          </p:txBody>
        </p:sp>
      </p:grpSp>
      <p:grpSp>
        <p:nvGrpSpPr>
          <p:cNvPr id="1216" name="Google Shape;1216;p109"/>
          <p:cNvGrpSpPr/>
          <p:nvPr/>
        </p:nvGrpSpPr>
        <p:grpSpPr>
          <a:xfrm>
            <a:off x="6513342" y="5036383"/>
            <a:ext cx="2998784" cy="801508"/>
            <a:chOff x="7267434" y="4948556"/>
            <a:chExt cx="2998784" cy="801508"/>
          </a:xfrm>
        </p:grpSpPr>
        <p:sp>
          <p:nvSpPr>
            <p:cNvPr id="1217" name="Google Shape;1217;p109"/>
            <p:cNvSpPr/>
            <p:nvPr/>
          </p:nvSpPr>
          <p:spPr>
            <a:xfrm>
              <a:off x="7267434" y="4948556"/>
              <a:ext cx="141301" cy="801508"/>
            </a:xfrm>
            <a:prstGeom prst="rightBrace">
              <a:avLst>
                <a:gd name="adj1" fmla="val 8333"/>
                <a:gd name="adj2" fmla="val 50000"/>
              </a:avLst>
            </a:prstGeom>
            <a:noFill/>
            <a:ln w="25400" cap="rnd" cmpd="sng">
              <a:solidFill>
                <a:schemeClr val="accent4"/>
              </a:solidFill>
              <a:prstDash val="solid"/>
              <a:round/>
              <a:headEnd type="none" w="sm" len="sm"/>
              <a:tailEnd type="none" w="sm" len="sm"/>
            </a:ln>
            <a:effectLst>
              <a:outerShdw blurRad="38100" dist="254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cxnSp>
          <p:nvCxnSpPr>
            <p:cNvPr id="1218" name="Google Shape;1218;p109"/>
            <p:cNvCxnSpPr>
              <a:stCxn id="1217" idx="1"/>
              <a:endCxn id="1219" idx="1"/>
            </p:cNvCxnSpPr>
            <p:nvPr/>
          </p:nvCxnSpPr>
          <p:spPr>
            <a:xfrm>
              <a:off x="7408735" y="5349310"/>
              <a:ext cx="862500" cy="3000"/>
            </a:xfrm>
            <a:prstGeom prst="straightConnector1">
              <a:avLst/>
            </a:prstGeom>
            <a:noFill/>
            <a:ln w="25400" cap="rnd" cmpd="sng">
              <a:solidFill>
                <a:schemeClr val="accent4"/>
              </a:solidFill>
              <a:prstDash val="solid"/>
              <a:round/>
              <a:headEnd type="none" w="sm" len="sm"/>
              <a:tailEnd type="stealth" w="med" len="med"/>
            </a:ln>
            <a:effectLst>
              <a:outerShdw blurRad="38100" dist="25400" dir="5400000" rotWithShape="0">
                <a:srgbClr val="000000">
                  <a:alpha val="34901"/>
                </a:srgbClr>
              </a:outerShdw>
            </a:effectLst>
          </p:spPr>
        </p:cxnSp>
        <p:sp>
          <p:nvSpPr>
            <p:cNvPr id="1219" name="Google Shape;1219;p109"/>
            <p:cNvSpPr txBox="1"/>
            <p:nvPr/>
          </p:nvSpPr>
          <p:spPr>
            <a:xfrm>
              <a:off x="8271164" y="5029200"/>
              <a:ext cx="199505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Member declaration</a:t>
              </a:r>
              <a:endParaRPr/>
            </a:p>
          </p:txBody>
        </p:sp>
      </p:grpSp>
      <p:grpSp>
        <p:nvGrpSpPr>
          <p:cNvPr id="1220" name="Google Shape;1220;p109"/>
          <p:cNvGrpSpPr/>
          <p:nvPr/>
        </p:nvGrpSpPr>
        <p:grpSpPr>
          <a:xfrm>
            <a:off x="5699125" y="5782191"/>
            <a:ext cx="3949147" cy="369332"/>
            <a:chOff x="6180337" y="6582569"/>
            <a:chExt cx="3949147" cy="369332"/>
          </a:xfrm>
        </p:grpSpPr>
        <p:sp>
          <p:nvSpPr>
            <p:cNvPr id="1221" name="Google Shape;1221;p109"/>
            <p:cNvSpPr txBox="1"/>
            <p:nvPr/>
          </p:nvSpPr>
          <p:spPr>
            <a:xfrm>
              <a:off x="7372429" y="6582569"/>
              <a:ext cx="27570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Structure variable name</a:t>
              </a:r>
              <a:endParaRPr/>
            </a:p>
          </p:txBody>
        </p:sp>
        <p:cxnSp>
          <p:nvCxnSpPr>
            <p:cNvPr id="1222" name="Google Shape;1222;p109"/>
            <p:cNvCxnSpPr/>
            <p:nvPr/>
          </p:nvCxnSpPr>
          <p:spPr>
            <a:xfrm flipH="1">
              <a:off x="6180337" y="6782285"/>
              <a:ext cx="1205344" cy="14117"/>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110"/>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Structures</a:t>
            </a:r>
            <a:endParaRPr/>
          </a:p>
        </p:txBody>
      </p:sp>
      <p:sp>
        <p:nvSpPr>
          <p:cNvPr id="1228" name="Google Shape;1228;p110"/>
          <p:cNvSpPr txBox="1">
            <a:spLocks noGrp="1"/>
          </p:cNvSpPr>
          <p:nvPr>
            <p:ph type="body" idx="1"/>
          </p:nvPr>
        </p:nvSpPr>
        <p:spPr>
          <a:xfrm>
            <a:off x="677334" y="1560444"/>
            <a:ext cx="8596668" cy="3011556"/>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sz="2000">
                <a:latin typeface="Times New Roman"/>
                <a:ea typeface="Times New Roman"/>
                <a:cs typeface="Times New Roman"/>
                <a:sym typeface="Times New Roman"/>
              </a:rPr>
              <a:t>Structures hold data that belong together</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Examples:</a:t>
            </a:r>
            <a:endParaRPr/>
          </a:p>
          <a:p>
            <a:pPr marL="742950" lvl="1" indent="-285750" algn="l" rtl="0">
              <a:spcBef>
                <a:spcPts val="1000"/>
              </a:spcBef>
              <a:spcAft>
                <a:spcPts val="0"/>
              </a:spcAft>
              <a:buSzPts val="1600"/>
              <a:buChar char="►"/>
            </a:pPr>
            <a:r>
              <a:rPr lang="en-US" sz="2000" b="1">
                <a:latin typeface="Times New Roman"/>
                <a:ea typeface="Times New Roman"/>
                <a:cs typeface="Times New Roman"/>
                <a:sym typeface="Times New Roman"/>
              </a:rPr>
              <a:t>Student record: </a:t>
            </a:r>
            <a:r>
              <a:rPr lang="en-US" sz="2000">
                <a:latin typeface="Times New Roman"/>
                <a:ea typeface="Times New Roman"/>
                <a:cs typeface="Times New Roman"/>
                <a:sym typeface="Times New Roman"/>
              </a:rPr>
              <a:t>student id, name, major, gender, start year, …</a:t>
            </a:r>
            <a:endParaRPr/>
          </a:p>
          <a:p>
            <a:pPr marL="742950" lvl="1" indent="-285750" algn="l" rtl="0">
              <a:spcBef>
                <a:spcPts val="1000"/>
              </a:spcBef>
              <a:spcAft>
                <a:spcPts val="0"/>
              </a:spcAft>
              <a:buSzPts val="1600"/>
              <a:buChar char="►"/>
            </a:pPr>
            <a:r>
              <a:rPr lang="en-US" sz="2000" b="1">
                <a:latin typeface="Times New Roman"/>
                <a:ea typeface="Times New Roman"/>
                <a:cs typeface="Times New Roman"/>
                <a:sym typeface="Times New Roman"/>
              </a:rPr>
              <a:t>Bank account: </a:t>
            </a:r>
            <a:r>
              <a:rPr lang="en-US" sz="2000">
                <a:latin typeface="Times New Roman"/>
                <a:ea typeface="Times New Roman"/>
                <a:cs typeface="Times New Roman"/>
                <a:sym typeface="Times New Roman"/>
              </a:rPr>
              <a:t>account number, name, currency, balance, …</a:t>
            </a:r>
            <a:endParaRPr/>
          </a:p>
          <a:p>
            <a:pPr marL="742950" lvl="1" indent="-285750" algn="l" rtl="0">
              <a:spcBef>
                <a:spcPts val="1000"/>
              </a:spcBef>
              <a:spcAft>
                <a:spcPts val="0"/>
              </a:spcAft>
              <a:buSzPts val="1600"/>
              <a:buChar char="►"/>
            </a:pPr>
            <a:r>
              <a:rPr lang="en-US" sz="2000" b="1">
                <a:latin typeface="Times New Roman"/>
                <a:ea typeface="Times New Roman"/>
                <a:cs typeface="Times New Roman"/>
                <a:sym typeface="Times New Roman"/>
              </a:rPr>
              <a:t>Address book: </a:t>
            </a:r>
            <a:r>
              <a:rPr lang="en-US" sz="2000">
                <a:latin typeface="Times New Roman"/>
                <a:ea typeface="Times New Roman"/>
                <a:cs typeface="Times New Roman"/>
                <a:sym typeface="Times New Roman"/>
              </a:rPr>
              <a:t>name, address, telephone number, …</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In database applications, structures are called records</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Example</a:t>
            </a:r>
            <a:endParaRPr/>
          </a:p>
          <a:p>
            <a:pPr marL="342900" lvl="0" indent="-241300" algn="l" rtl="0">
              <a:spcBef>
                <a:spcPts val="1000"/>
              </a:spcBef>
              <a:spcAft>
                <a:spcPts val="0"/>
              </a:spcAft>
              <a:buSzPts val="1600"/>
              <a:buNone/>
            </a:pPr>
            <a:endParaRPr sz="2000">
              <a:latin typeface="Times New Roman"/>
              <a:ea typeface="Times New Roman"/>
              <a:cs typeface="Times New Roman"/>
              <a:sym typeface="Times New Roman"/>
            </a:endParaRPr>
          </a:p>
        </p:txBody>
      </p:sp>
      <p:sp>
        <p:nvSpPr>
          <p:cNvPr id="1229" name="Google Shape;1229;p110"/>
          <p:cNvSpPr txBox="1"/>
          <p:nvPr/>
        </p:nvSpPr>
        <p:spPr>
          <a:xfrm>
            <a:off x="3848107" y="4507181"/>
            <a:ext cx="2782957" cy="20313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struct StudentRecord{</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char Name[10];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int Rollno;</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char Dept[10];</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char Gender;</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	};</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p:txBody>
      </p:sp>
      <p:grpSp>
        <p:nvGrpSpPr>
          <p:cNvPr id="1230" name="Google Shape;1230;p110"/>
          <p:cNvGrpSpPr/>
          <p:nvPr/>
        </p:nvGrpSpPr>
        <p:grpSpPr>
          <a:xfrm>
            <a:off x="6428587" y="4893251"/>
            <a:ext cx="3388240" cy="967903"/>
            <a:chOff x="6731649" y="5159418"/>
            <a:chExt cx="3388240" cy="967903"/>
          </a:xfrm>
        </p:grpSpPr>
        <p:sp>
          <p:nvSpPr>
            <p:cNvPr id="1231" name="Google Shape;1231;p110"/>
            <p:cNvSpPr/>
            <p:nvPr/>
          </p:nvSpPr>
          <p:spPr>
            <a:xfrm>
              <a:off x="6731649" y="5168348"/>
              <a:ext cx="107124" cy="958973"/>
            </a:xfrm>
            <a:prstGeom prst="rightBrace">
              <a:avLst>
                <a:gd name="adj1" fmla="val 8333"/>
                <a:gd name="adj2" fmla="val 50000"/>
              </a:avLst>
            </a:prstGeom>
            <a:noFill/>
            <a:ln w="25400" cap="rnd" cmpd="sng">
              <a:solidFill>
                <a:schemeClr val="accent4"/>
              </a:solidFill>
              <a:prstDash val="solid"/>
              <a:round/>
              <a:headEnd type="none" w="sm" len="sm"/>
              <a:tailEnd type="none" w="sm" len="sm"/>
            </a:ln>
            <a:effectLst>
              <a:outerShdw blurRad="38100" dist="254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Trebuchet MS"/>
                <a:ea typeface="Trebuchet MS"/>
                <a:cs typeface="Trebuchet MS"/>
                <a:sym typeface="Trebuchet MS"/>
              </a:endParaRPr>
            </a:p>
          </p:txBody>
        </p:sp>
        <p:cxnSp>
          <p:nvCxnSpPr>
            <p:cNvPr id="1232" name="Google Shape;1232;p110"/>
            <p:cNvCxnSpPr/>
            <p:nvPr/>
          </p:nvCxnSpPr>
          <p:spPr>
            <a:xfrm>
              <a:off x="6908355" y="5625548"/>
              <a:ext cx="524948" cy="0"/>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233" name="Google Shape;1233;p110"/>
            <p:cNvSpPr txBox="1"/>
            <p:nvPr/>
          </p:nvSpPr>
          <p:spPr>
            <a:xfrm>
              <a:off x="7433303" y="5159418"/>
              <a:ext cx="268658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The“StudentRecord” </a:t>
              </a:r>
              <a:br>
                <a:rPr lang="en-US" sz="1800">
                  <a:solidFill>
                    <a:srgbClr val="FF0000"/>
                  </a:solidFill>
                  <a:latin typeface="Times New Roman"/>
                  <a:ea typeface="Times New Roman"/>
                  <a:cs typeface="Times New Roman"/>
                  <a:sym typeface="Times New Roman"/>
                </a:rPr>
              </a:br>
              <a:r>
                <a:rPr lang="en-US" sz="1800">
                  <a:solidFill>
                    <a:srgbClr val="FF0000"/>
                  </a:solidFill>
                  <a:latin typeface="Times New Roman"/>
                  <a:ea typeface="Times New Roman"/>
                  <a:cs typeface="Times New Roman"/>
                  <a:sym typeface="Times New Roman"/>
                </a:rPr>
                <a:t>structure has 4	members</a:t>
              </a:r>
              <a:endParaRPr sz="1800">
                <a:solidFill>
                  <a:srgbClr val="FF0000"/>
                </a:solidFill>
                <a:latin typeface="Times New Roman"/>
                <a:ea typeface="Times New Roman"/>
                <a:cs typeface="Times New Roman"/>
                <a:sym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2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111"/>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Declare Structure Variable</a:t>
            </a:r>
            <a:endParaRPr/>
          </a:p>
        </p:txBody>
      </p:sp>
      <p:sp>
        <p:nvSpPr>
          <p:cNvPr id="1239" name="Google Shape;1239;p111"/>
          <p:cNvSpPr txBox="1">
            <a:spLocks noGrp="1"/>
          </p:cNvSpPr>
          <p:nvPr>
            <p:ph type="body" idx="1"/>
          </p:nvPr>
        </p:nvSpPr>
        <p:spPr>
          <a:xfrm>
            <a:off x="677334" y="2159540"/>
            <a:ext cx="8596668" cy="2062264"/>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600"/>
              <a:buChar char="►"/>
            </a:pPr>
            <a:r>
              <a:rPr lang="en-US" sz="2000">
                <a:latin typeface="Times New Roman"/>
                <a:ea typeface="Times New Roman"/>
                <a:cs typeface="Times New Roman"/>
                <a:sym typeface="Times New Roman"/>
              </a:rPr>
              <a:t>For structure variable declaration, the data type is the name of the structure followed by the structure variable name</a:t>
            </a:r>
            <a:endParaRPr/>
          </a:p>
          <a:p>
            <a:pPr marL="342900" lvl="0" indent="-342900" algn="l" rtl="0">
              <a:spcBef>
                <a:spcPts val="1000"/>
              </a:spcBef>
              <a:spcAft>
                <a:spcPts val="0"/>
              </a:spcAft>
              <a:buSzPts val="1600"/>
              <a:buChar char="►"/>
            </a:pPr>
            <a:r>
              <a:rPr lang="en-US" sz="2000">
                <a:latin typeface="Times New Roman"/>
                <a:ea typeface="Times New Roman"/>
                <a:cs typeface="Times New Roman"/>
                <a:sym typeface="Times New Roman"/>
              </a:rPr>
              <a:t>Example, structure variable stud is defined as:</a:t>
            </a:r>
            <a:endParaRPr/>
          </a:p>
          <a:p>
            <a:pPr marL="0" lvl="0" indent="0" algn="ctr" rtl="0">
              <a:spcBef>
                <a:spcPts val="1000"/>
              </a:spcBef>
              <a:spcAft>
                <a:spcPts val="0"/>
              </a:spcAft>
              <a:buSzPts val="1600"/>
              <a:buNone/>
            </a:pPr>
            <a:r>
              <a:rPr lang="en-US" sz="2000">
                <a:latin typeface="Times New Roman"/>
                <a:ea typeface="Times New Roman"/>
                <a:cs typeface="Times New Roman"/>
                <a:sym typeface="Times New Roman"/>
              </a:rPr>
              <a:t>StudentRecord stud;</a:t>
            </a:r>
            <a:endParaRPr/>
          </a:p>
        </p:txBody>
      </p:sp>
      <p:grpSp>
        <p:nvGrpSpPr>
          <p:cNvPr id="1240" name="Google Shape;1240;p111"/>
          <p:cNvGrpSpPr/>
          <p:nvPr/>
        </p:nvGrpSpPr>
        <p:grpSpPr>
          <a:xfrm>
            <a:off x="3336586" y="3754877"/>
            <a:ext cx="2042809" cy="1381008"/>
            <a:chOff x="3336586" y="3754877"/>
            <a:chExt cx="2042809" cy="1381008"/>
          </a:xfrm>
        </p:grpSpPr>
        <p:cxnSp>
          <p:nvCxnSpPr>
            <p:cNvPr id="1241" name="Google Shape;1241;p111"/>
            <p:cNvCxnSpPr/>
            <p:nvPr/>
          </p:nvCxnSpPr>
          <p:spPr>
            <a:xfrm>
              <a:off x="4357991" y="3754877"/>
              <a:ext cx="0" cy="1011676"/>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242" name="Google Shape;1242;p111"/>
            <p:cNvSpPr txBox="1"/>
            <p:nvPr/>
          </p:nvSpPr>
          <p:spPr>
            <a:xfrm>
              <a:off x="3336586" y="4766553"/>
              <a:ext cx="20428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imes New Roman"/>
                  <a:ea typeface="Times New Roman"/>
                  <a:cs typeface="Times New Roman"/>
                  <a:sym typeface="Times New Roman"/>
                </a:rPr>
                <a:t>Structure name</a:t>
              </a:r>
              <a:endParaRPr/>
            </a:p>
          </p:txBody>
        </p:sp>
      </p:grpSp>
      <p:grpSp>
        <p:nvGrpSpPr>
          <p:cNvPr id="1243" name="Google Shape;1243;p111"/>
          <p:cNvGrpSpPr/>
          <p:nvPr/>
        </p:nvGrpSpPr>
        <p:grpSpPr>
          <a:xfrm>
            <a:off x="5549933" y="3662243"/>
            <a:ext cx="2762653" cy="1104310"/>
            <a:chOff x="5583677" y="3525737"/>
            <a:chExt cx="2762653" cy="1104310"/>
          </a:xfrm>
        </p:grpSpPr>
        <p:cxnSp>
          <p:nvCxnSpPr>
            <p:cNvPr id="1244" name="Google Shape;1244;p111"/>
            <p:cNvCxnSpPr/>
            <p:nvPr/>
          </p:nvCxnSpPr>
          <p:spPr>
            <a:xfrm>
              <a:off x="5797685" y="3525737"/>
              <a:ext cx="0" cy="696067"/>
            </a:xfrm>
            <a:prstGeom prst="straightConnector1">
              <a:avLst/>
            </a:prstGeom>
            <a:noFill/>
            <a:ln w="25400" cap="rnd" cmpd="sng">
              <a:solidFill>
                <a:schemeClr val="accent4"/>
              </a:solidFill>
              <a:prstDash val="solid"/>
              <a:round/>
              <a:headEnd type="none" w="sm" len="sm"/>
              <a:tailEnd type="triangle" w="med" len="med"/>
            </a:ln>
            <a:effectLst>
              <a:outerShdw blurRad="38100" dist="25400" dir="5400000" rotWithShape="0">
                <a:srgbClr val="000000">
                  <a:alpha val="34901"/>
                </a:srgbClr>
              </a:outerShdw>
            </a:effectLst>
          </p:spPr>
        </p:cxnSp>
        <p:sp>
          <p:nvSpPr>
            <p:cNvPr id="1245" name="Google Shape;1245;p111"/>
            <p:cNvSpPr txBox="1"/>
            <p:nvPr/>
          </p:nvSpPr>
          <p:spPr>
            <a:xfrm>
              <a:off x="5583677" y="4260715"/>
              <a:ext cx="27626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Trebuchet MS"/>
                  <a:ea typeface="Trebuchet MS"/>
                  <a:cs typeface="Trebuchet MS"/>
                  <a:sym typeface="Trebuchet MS"/>
                </a:rPr>
                <a:t>Structure variable name</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12"/>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Accessing struct Members</a:t>
            </a:r>
            <a:endParaRPr/>
          </a:p>
        </p:txBody>
      </p:sp>
      <p:sp>
        <p:nvSpPr>
          <p:cNvPr id="1251" name="Google Shape;1251;p112"/>
          <p:cNvSpPr txBox="1">
            <a:spLocks noGrp="1"/>
          </p:cNvSpPr>
          <p:nvPr>
            <p:ph type="body" idx="1"/>
          </p:nvPr>
        </p:nvSpPr>
        <p:spPr>
          <a:xfrm>
            <a:off x="677334" y="1930400"/>
            <a:ext cx="8596668" cy="3264170"/>
          </a:xfrm>
          <a:prstGeom prst="rect">
            <a:avLst/>
          </a:prstGeom>
          <a:noFill/>
          <a:ln>
            <a:noFill/>
          </a:ln>
        </p:spPr>
        <p:txBody>
          <a:bodyPr spcFirstLastPara="1" wrap="square" lIns="91425" tIns="45700" rIns="91425" bIns="45700" anchor="t" anchorCtr="0">
            <a:normAutofit lnSpcReduction="10000"/>
          </a:bodyPr>
          <a:lstStyle/>
          <a:p>
            <a:pPr marL="342900" lvl="0" indent="-342900" algn="l" rtl="0">
              <a:spcBef>
                <a:spcPts val="0"/>
              </a:spcBef>
              <a:spcAft>
                <a:spcPts val="0"/>
              </a:spcAft>
              <a:buSzPts val="1920"/>
              <a:buChar char="►"/>
            </a:pPr>
            <a:r>
              <a:rPr lang="en-US" sz="2400">
                <a:latin typeface="Times New Roman"/>
                <a:ea typeface="Times New Roman"/>
                <a:cs typeface="Times New Roman"/>
                <a:sym typeface="Times New Roman"/>
              </a:rPr>
              <a:t>The syntax for accessing a struct member is:</a:t>
            </a:r>
            <a:endParaRPr/>
          </a:p>
          <a:p>
            <a:pPr marL="342900" lvl="0" indent="-220980" algn="l" rtl="0">
              <a:spcBef>
                <a:spcPts val="1000"/>
              </a:spcBef>
              <a:spcAft>
                <a:spcPts val="0"/>
              </a:spcAft>
              <a:buSzPts val="1920"/>
              <a:buNone/>
            </a:pPr>
            <a:endParaRPr sz="2400">
              <a:latin typeface="Times New Roman"/>
              <a:ea typeface="Times New Roman"/>
              <a:cs typeface="Times New Roman"/>
              <a:sym typeface="Times New Roman"/>
            </a:endParaRPr>
          </a:p>
          <a:p>
            <a:pPr marL="0" lvl="0" indent="0" algn="ctr" rtl="0">
              <a:spcBef>
                <a:spcPts val="1000"/>
              </a:spcBef>
              <a:spcAft>
                <a:spcPts val="0"/>
              </a:spcAft>
              <a:buSzPts val="1920"/>
              <a:buNone/>
            </a:pPr>
            <a:r>
              <a:rPr lang="en-US" sz="2400">
                <a:latin typeface="Times New Roman"/>
                <a:ea typeface="Times New Roman"/>
                <a:cs typeface="Times New Roman"/>
                <a:sym typeface="Times New Roman"/>
              </a:rPr>
              <a:t>	structure_variables.member;</a:t>
            </a:r>
            <a:endParaRPr/>
          </a:p>
          <a:p>
            <a:pPr marL="342900" lvl="0" indent="-220980" algn="l" rtl="0">
              <a:spcBef>
                <a:spcPts val="1000"/>
              </a:spcBef>
              <a:spcAft>
                <a:spcPts val="0"/>
              </a:spcAft>
              <a:buSzPts val="1920"/>
              <a:buNone/>
            </a:pPr>
            <a:endParaRPr sz="2400">
              <a:latin typeface="Times New Roman"/>
              <a:ea typeface="Times New Roman"/>
              <a:cs typeface="Times New Roman"/>
              <a:sym typeface="Times New Roman"/>
            </a:endParaRPr>
          </a:p>
          <a:p>
            <a:pPr marL="342900" lvl="0" indent="-342900" algn="l" rtl="0">
              <a:spcBef>
                <a:spcPts val="1000"/>
              </a:spcBef>
              <a:spcAft>
                <a:spcPts val="0"/>
              </a:spcAft>
              <a:buSzPts val="1920"/>
              <a:buChar char="►"/>
            </a:pPr>
            <a:r>
              <a:rPr lang="en-US" sz="2400">
                <a:latin typeface="Times New Roman"/>
                <a:ea typeface="Times New Roman"/>
                <a:cs typeface="Times New Roman"/>
                <a:sym typeface="Times New Roman"/>
              </a:rPr>
              <a:t>The dot(.) is an operator, called member access operator</a:t>
            </a:r>
            <a:endParaRPr/>
          </a:p>
          <a:p>
            <a:pPr marL="342900" lvl="0" indent="-342900" algn="l" rtl="0">
              <a:spcBef>
                <a:spcPts val="1000"/>
              </a:spcBef>
              <a:spcAft>
                <a:spcPts val="0"/>
              </a:spcAft>
              <a:buSzPts val="1920"/>
              <a:buChar char="►"/>
            </a:pPr>
            <a:r>
              <a:rPr lang="en-US" sz="2400">
                <a:latin typeface="Times New Roman"/>
                <a:ea typeface="Times New Roman"/>
                <a:cs typeface="Times New Roman"/>
                <a:sym typeface="Times New Roman"/>
              </a:rPr>
              <a:t>Example:</a:t>
            </a:r>
            <a:endParaRPr sz="2200">
              <a:latin typeface="Times New Roman"/>
              <a:ea typeface="Times New Roman"/>
              <a:cs typeface="Times New Roman"/>
              <a:sym typeface="Times New Roman"/>
            </a:endParaRPr>
          </a:p>
          <a:p>
            <a:pPr marL="0" lvl="0" indent="0" algn="ctr" rtl="0">
              <a:spcBef>
                <a:spcPts val="1000"/>
              </a:spcBef>
              <a:spcAft>
                <a:spcPts val="0"/>
              </a:spcAft>
              <a:buSzPts val="1760"/>
              <a:buNone/>
            </a:pPr>
            <a:r>
              <a:rPr lang="en-US" sz="2200">
                <a:latin typeface="Times New Roman"/>
                <a:ea typeface="Times New Roman"/>
                <a:cs typeface="Times New Roman"/>
                <a:sym typeface="Times New Roman"/>
              </a:rPr>
              <a:t>stud.age=18;</a:t>
            </a:r>
            <a:endParaRPr sz="2400">
              <a:latin typeface="Times New Roman"/>
              <a:ea typeface="Times New Roman"/>
              <a:cs typeface="Times New Roman"/>
              <a:sym typeface="Times New Roman"/>
            </a:endParaRPr>
          </a:p>
        </p:txBody>
      </p:sp>
      <p:sp>
        <p:nvSpPr>
          <p:cNvPr id="1252" name="Google Shape;1252;p112"/>
          <p:cNvSpPr/>
          <p:nvPr/>
        </p:nvSpPr>
        <p:spPr>
          <a:xfrm>
            <a:off x="3394654" y="2808590"/>
            <a:ext cx="3599234" cy="622571"/>
          </a:xfrm>
          <a:prstGeom prst="rect">
            <a:avLst/>
          </a:prstGeom>
          <a:noFill/>
          <a:ln w="19050" cap="rnd" cmpd="sng">
            <a:solidFill>
              <a:srgbClr val="698D1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13"/>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Initializing Structures</a:t>
            </a:r>
            <a:endParaRPr/>
          </a:p>
        </p:txBody>
      </p:sp>
      <p:sp>
        <p:nvSpPr>
          <p:cNvPr id="1258" name="Google Shape;1258;p113"/>
          <p:cNvSpPr txBox="1">
            <a:spLocks noGrp="1"/>
          </p:cNvSpPr>
          <p:nvPr>
            <p:ph type="body" idx="1"/>
          </p:nvPr>
        </p:nvSpPr>
        <p:spPr>
          <a:xfrm>
            <a:off x="718902" y="2038662"/>
            <a:ext cx="8619970" cy="3752537"/>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SzPts val="1440"/>
              <a:buChar char="►"/>
            </a:pPr>
            <a:r>
              <a:rPr lang="en-US">
                <a:latin typeface="Times New Roman"/>
                <a:ea typeface="Times New Roman"/>
                <a:cs typeface="Times New Roman"/>
                <a:sym typeface="Times New Roman"/>
              </a:rPr>
              <a:t>Example: First way</a:t>
            </a:r>
            <a:endParaRPr/>
          </a:p>
          <a:p>
            <a:pPr marL="742950" lvl="1" indent="-285750" algn="l" rtl="0">
              <a:spcBef>
                <a:spcPts val="1000"/>
              </a:spcBef>
              <a:spcAft>
                <a:spcPts val="0"/>
              </a:spcAft>
              <a:buSzPts val="1440"/>
              <a:buNone/>
            </a:pPr>
            <a:r>
              <a:rPr lang="en-US" sz="1800">
                <a:latin typeface="Times New Roman"/>
                <a:ea typeface="Times New Roman"/>
                <a:cs typeface="Times New Roman"/>
                <a:sym typeface="Times New Roman"/>
              </a:rPr>
              <a:t>StudentRecord stud = {“Ram”, 1, “Computer”, ‘M’};</a:t>
            </a:r>
            <a:endParaRPr/>
          </a:p>
          <a:p>
            <a:pPr marL="742950" lvl="1" indent="-285750" algn="l" rtl="0">
              <a:spcBef>
                <a:spcPts val="1000"/>
              </a:spcBef>
              <a:spcAft>
                <a:spcPts val="0"/>
              </a:spcAft>
              <a:buSzPts val="1440"/>
              <a:buNone/>
            </a:pPr>
            <a:endParaRPr sz="1800">
              <a:latin typeface="Times New Roman"/>
              <a:ea typeface="Times New Roman"/>
              <a:cs typeface="Times New Roman"/>
              <a:sym typeface="Times New Roman"/>
            </a:endParaRPr>
          </a:p>
          <a:p>
            <a:pPr marL="342900" lvl="0" indent="-342900" algn="l" rtl="0">
              <a:spcBef>
                <a:spcPts val="1000"/>
              </a:spcBef>
              <a:spcAft>
                <a:spcPts val="0"/>
              </a:spcAft>
              <a:buSzPts val="1440"/>
              <a:buChar char="►"/>
            </a:pPr>
            <a:r>
              <a:rPr lang="en-US">
                <a:latin typeface="Times New Roman"/>
                <a:ea typeface="Times New Roman"/>
                <a:cs typeface="Times New Roman"/>
                <a:sym typeface="Times New Roman"/>
              </a:rPr>
              <a:t>Second way</a:t>
            </a:r>
            <a:endParaRPr/>
          </a:p>
          <a:p>
            <a:pPr marL="342900" lvl="0" indent="-342900" algn="l" rtl="0">
              <a:spcBef>
                <a:spcPts val="1000"/>
              </a:spcBef>
              <a:spcAft>
                <a:spcPts val="0"/>
              </a:spcAft>
              <a:buSzPts val="1440"/>
              <a:buNone/>
            </a:pPr>
            <a:r>
              <a:rPr lang="en-US">
                <a:latin typeface="Times New Roman"/>
                <a:ea typeface="Times New Roman"/>
                <a:cs typeface="Times New Roman"/>
                <a:sym typeface="Times New Roman"/>
              </a:rPr>
              <a:t>	stud.name = “Ram”;</a:t>
            </a:r>
            <a:endParaRPr/>
          </a:p>
          <a:p>
            <a:pPr marL="342900" lvl="0" indent="-342900" algn="l" rtl="0">
              <a:spcBef>
                <a:spcPts val="1000"/>
              </a:spcBef>
              <a:spcAft>
                <a:spcPts val="0"/>
              </a:spcAft>
              <a:buSzPts val="1440"/>
              <a:buNone/>
            </a:pPr>
            <a:r>
              <a:rPr lang="en-US">
                <a:latin typeface="Times New Roman"/>
                <a:ea typeface="Times New Roman"/>
                <a:cs typeface="Times New Roman"/>
                <a:sym typeface="Times New Roman"/>
              </a:rPr>
              <a:t>	stud.Rollno = 1;</a:t>
            </a:r>
            <a:endParaRPr/>
          </a:p>
          <a:p>
            <a:pPr marL="342900" lvl="0" indent="-342900" algn="l" rtl="0">
              <a:spcBef>
                <a:spcPts val="1000"/>
              </a:spcBef>
              <a:spcAft>
                <a:spcPts val="0"/>
              </a:spcAft>
              <a:buSzPts val="1440"/>
              <a:buNone/>
            </a:pPr>
            <a:r>
              <a:rPr lang="en-US">
                <a:latin typeface="Times New Roman"/>
                <a:ea typeface="Times New Roman"/>
                <a:cs typeface="Times New Roman"/>
                <a:sym typeface="Times New Roman"/>
              </a:rPr>
              <a:t>	stud.Dept=“Computer”;</a:t>
            </a:r>
            <a:endParaRPr/>
          </a:p>
          <a:p>
            <a:pPr marL="342900" lvl="0" indent="-342900" algn="l" rtl="0">
              <a:spcBef>
                <a:spcPts val="1000"/>
              </a:spcBef>
              <a:spcAft>
                <a:spcPts val="0"/>
              </a:spcAft>
              <a:buSzPts val="1440"/>
              <a:buNone/>
            </a:pPr>
            <a:r>
              <a:rPr lang="en-US">
                <a:latin typeface="Times New Roman"/>
                <a:ea typeface="Times New Roman"/>
                <a:cs typeface="Times New Roman"/>
                <a:sym typeface="Times New Roman"/>
              </a:rPr>
              <a:t>	stud.Gender= ‘M’;</a:t>
            </a:r>
            <a:endParaRPr/>
          </a:p>
          <a:p>
            <a:pPr marL="742950" lvl="1" indent="-285750" algn="l" rtl="0">
              <a:spcBef>
                <a:spcPts val="1000"/>
              </a:spcBef>
              <a:spcAft>
                <a:spcPts val="0"/>
              </a:spcAft>
              <a:buSzPts val="1280"/>
              <a:buNone/>
            </a:pPr>
            <a:endParaRPr/>
          </a:p>
          <a:p>
            <a:pPr marL="742950" lvl="1" indent="-285750" algn="l" rtl="0">
              <a:spcBef>
                <a:spcPts val="1000"/>
              </a:spcBef>
              <a:spcAft>
                <a:spcPts val="0"/>
              </a:spcAft>
              <a:buSzPts val="1280"/>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p114"/>
          <p:cNvSpPr txBox="1">
            <a:spLocks noGrp="1"/>
          </p:cNvSpPr>
          <p:nvPr>
            <p:ph type="title"/>
          </p:nvPr>
        </p:nvSpPr>
        <p:spPr>
          <a:xfrm>
            <a:off x="947934" y="352843"/>
            <a:ext cx="10364451" cy="159617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accent1"/>
              </a:buClr>
              <a:buSzPts val="3600"/>
              <a:buFont typeface="Trebuchet MS"/>
              <a:buNone/>
            </a:pPr>
            <a:r>
              <a:rPr lang="en-US"/>
              <a:t>Program </a:t>
            </a:r>
            <a:endParaRPr/>
          </a:p>
        </p:txBody>
      </p:sp>
      <p:sp>
        <p:nvSpPr>
          <p:cNvPr id="1264" name="Google Shape;1264;p114"/>
          <p:cNvSpPr txBox="1"/>
          <p:nvPr/>
        </p:nvSpPr>
        <p:spPr>
          <a:xfrm>
            <a:off x="3671934" y="2356586"/>
            <a:ext cx="6275630" cy="41549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int main(){</a:t>
            </a:r>
            <a:endParaRPr/>
          </a:p>
          <a:p>
            <a:pPr marL="457200" marR="0" lvl="1"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Employee empy;</a:t>
            </a:r>
            <a:endParaRPr/>
          </a:p>
          <a:p>
            <a:pPr marL="457200" marR="0" lvl="1"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strcpy(empy.name,“Ram");</a:t>
            </a:r>
            <a:endParaRPr/>
          </a:p>
          <a:p>
            <a:pPr marL="457200" marR="0" lvl="1"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empy.age=25;</a:t>
            </a:r>
            <a:endParaRPr/>
          </a:p>
          <a:p>
            <a:pPr marL="457200" marR="0" lvl="1"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empy.salary=30000;</a:t>
            </a:r>
            <a:endParaRPr/>
          </a:p>
          <a:p>
            <a:pPr marL="457200" marR="0" lvl="1"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cout&lt;&lt;“Employee Details”;</a:t>
            </a:r>
            <a:endParaRPr/>
          </a:p>
          <a:p>
            <a:pPr marL="457200" marR="0" lvl="1"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cout&lt;&lt;"Name :"&lt;&lt;empy.name&lt;&lt;endl;</a:t>
            </a:r>
            <a:endParaRPr/>
          </a:p>
          <a:p>
            <a:pPr marL="457200" marR="0" lvl="1"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cout&lt;&lt;"Age :"&lt;&lt;empy.age&lt;&lt;endl;</a:t>
            </a:r>
            <a:endParaRPr/>
          </a:p>
          <a:p>
            <a:pPr marL="457200" marR="0" lvl="1"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cout&lt;&lt;"Salary :"&lt;&lt;empy.salary&lt;&lt;endl;</a:t>
            </a:r>
            <a:endParaRPr/>
          </a:p>
          <a:p>
            <a:pPr marL="457200" marR="0" lvl="1" indent="0" algn="l" rtl="0">
              <a:spcBef>
                <a:spcPts val="0"/>
              </a:spcBef>
              <a:spcAft>
                <a:spcPts val="0"/>
              </a:spcAft>
              <a:buNone/>
            </a:pPr>
            <a:r>
              <a:rPr lang="en-US" sz="2400" b="0" i="0" u="none" strike="noStrike" cap="none">
                <a:solidFill>
                  <a:schemeClr val="dk1"/>
                </a:solidFill>
                <a:latin typeface="Times New Roman"/>
                <a:ea typeface="Times New Roman"/>
                <a:cs typeface="Times New Roman"/>
                <a:sym typeface="Times New Roman"/>
              </a:rPr>
              <a:t>return 0;</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t>
            </a:r>
            <a:endParaRPr/>
          </a:p>
        </p:txBody>
      </p:sp>
      <p:sp>
        <p:nvSpPr>
          <p:cNvPr id="1265" name="Google Shape;1265;p114"/>
          <p:cNvSpPr/>
          <p:nvPr/>
        </p:nvSpPr>
        <p:spPr>
          <a:xfrm>
            <a:off x="3626145" y="2232844"/>
            <a:ext cx="6570800" cy="4128517"/>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266" name="Google Shape;1266;p114"/>
          <p:cNvSpPr/>
          <p:nvPr/>
        </p:nvSpPr>
        <p:spPr>
          <a:xfrm>
            <a:off x="449170" y="2246699"/>
            <a:ext cx="2959048" cy="4153899"/>
          </a:xfrm>
          <a:prstGeom prst="rect">
            <a:avLst/>
          </a:pr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267" name="Google Shape;1267;p114"/>
          <p:cNvSpPr/>
          <p:nvPr/>
        </p:nvSpPr>
        <p:spPr>
          <a:xfrm>
            <a:off x="526399" y="2384295"/>
            <a:ext cx="3305503" cy="30469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#include&lt;iostream&gt;</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#include&lt;string.h&gt;</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using namespace std;</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struct Employee{</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char name[100];</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int age;</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double salary;</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a:t>
            </a:r>
            <a:endParaRPr/>
          </a:p>
        </p:txBody>
      </p:sp>
      <p:grpSp>
        <p:nvGrpSpPr>
          <p:cNvPr id="1268" name="Google Shape;1268;p114"/>
          <p:cNvGrpSpPr/>
          <p:nvPr/>
        </p:nvGrpSpPr>
        <p:grpSpPr>
          <a:xfrm>
            <a:off x="8924334" y="174334"/>
            <a:ext cx="2849218" cy="1921565"/>
            <a:chOff x="9242988" y="138863"/>
            <a:chExt cx="2849218" cy="1921565"/>
          </a:xfrm>
        </p:grpSpPr>
        <p:sp>
          <p:nvSpPr>
            <p:cNvPr id="1269" name="Google Shape;1269;p114"/>
            <p:cNvSpPr/>
            <p:nvPr/>
          </p:nvSpPr>
          <p:spPr>
            <a:xfrm>
              <a:off x="9242988" y="138863"/>
              <a:ext cx="2849218" cy="192156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069" y="74638"/>
                  </a:moveTo>
                  <a:lnTo>
                    <a:pt x="-32045" y="249206"/>
                  </a:lnTo>
                </a:path>
              </a:pathLst>
            </a:custGeom>
            <a:noFill/>
            <a:ln w="19050" cap="rnd"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270" name="Google Shape;1270;p114"/>
            <p:cNvSpPr txBox="1"/>
            <p:nvPr/>
          </p:nvSpPr>
          <p:spPr>
            <a:xfrm>
              <a:off x="9242988" y="138863"/>
              <a:ext cx="2849218"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//Output</a:t>
              </a:r>
              <a:endParaRPr/>
            </a:p>
            <a:p>
              <a:pPr marL="0" marR="0" lvl="0" indent="0" algn="l"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Name: Ram</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Age: 25</a:t>
              </a:r>
              <a:endParaRPr/>
            </a:p>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Salary: 30000</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15"/>
          <p:cNvSpPr txBox="1">
            <a:spLocks noGrp="1"/>
          </p:cNvSpPr>
          <p:nvPr>
            <p:ph type="title"/>
          </p:nvPr>
        </p:nvSpPr>
        <p:spPr>
          <a:xfrm>
            <a:off x="677334" y="249382"/>
            <a:ext cx="8596668" cy="1052945"/>
          </a:xfrm>
          <a:prstGeom prst="rect">
            <a:avLst/>
          </a:prstGeom>
          <a:noFill/>
          <a:ln>
            <a:noFill/>
          </a:ln>
        </p:spPr>
        <p:txBody>
          <a:bodyPr spcFirstLastPara="1" wrap="square" lIns="91425" tIns="45700" rIns="91425" bIns="45700" anchor="t" anchorCtr="0">
            <a:normAutofit fontScale="90000"/>
          </a:bodyPr>
          <a:lstStyle/>
          <a:p>
            <a:pPr marL="0" lvl="0" indent="0" algn="l" rtl="0">
              <a:spcBef>
                <a:spcPts val="0"/>
              </a:spcBef>
              <a:spcAft>
                <a:spcPts val="0"/>
              </a:spcAft>
              <a:buClr>
                <a:schemeClr val="accent1"/>
              </a:buClr>
              <a:buSzPct val="100000"/>
              <a:buFont typeface="Trebuchet MS"/>
              <a:buNone/>
            </a:pPr>
            <a:r>
              <a:rPr lang="en-US"/>
              <a:t>Program for keeping the track of books in library</a:t>
            </a:r>
            <a:endParaRPr/>
          </a:p>
        </p:txBody>
      </p:sp>
      <p:sp>
        <p:nvSpPr>
          <p:cNvPr id="1276" name="Google Shape;1276;p115"/>
          <p:cNvSpPr txBox="1">
            <a:spLocks noGrp="1"/>
          </p:cNvSpPr>
          <p:nvPr>
            <p:ph type="body" idx="1"/>
          </p:nvPr>
        </p:nvSpPr>
        <p:spPr>
          <a:xfrm>
            <a:off x="678246" y="1343891"/>
            <a:ext cx="8562736" cy="4876800"/>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#include &lt;iostream&gt;</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#include &lt;string.h&gt; </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using namespace std; </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struct Books {   </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char  title_book[50];   </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char  author_book[50];   </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char  subject[100];   </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int   book_id;</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a:t>
            </a:r>
            <a:endParaRPr/>
          </a:p>
          <a:p>
            <a:pPr marL="342900" lvl="0" indent="-342900" algn="l" rtl="0">
              <a:spcBef>
                <a:spcPts val="0"/>
              </a:spcBef>
              <a:spcAft>
                <a:spcPts val="0"/>
              </a:spcAft>
              <a:buSzPct val="80000"/>
              <a:buNone/>
            </a:pPr>
            <a:endParaRPr sz="3400">
              <a:latin typeface="Times New Roman"/>
              <a:ea typeface="Times New Roman"/>
              <a:cs typeface="Times New Roman"/>
              <a:sym typeface="Times New Roman"/>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 int main() {   </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struct Books Book1; // Declare Book1 of type Book</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struct Books Book2;  // Declare Book2 of type Book</a:t>
            </a:r>
            <a:endParaRPr/>
          </a:p>
          <a:p>
            <a:pPr marL="342900" lvl="0" indent="-342900" algn="l" rtl="0">
              <a:spcBef>
                <a:spcPts val="0"/>
              </a:spcBef>
              <a:spcAft>
                <a:spcPts val="0"/>
              </a:spcAft>
              <a:buSzPct val="80000"/>
              <a:buNone/>
            </a:pPr>
            <a:endParaRPr sz="3400">
              <a:latin typeface="Times New Roman"/>
              <a:ea typeface="Times New Roman"/>
              <a:cs typeface="Times New Roman"/>
              <a:sym typeface="Times New Roman"/>
            </a:endParaRPr>
          </a:p>
          <a:p>
            <a:pPr marL="342900" lvl="0" indent="-342900" algn="l" rtl="0">
              <a:spcBef>
                <a:spcPts val="0"/>
              </a:spcBef>
              <a:spcAft>
                <a:spcPts val="0"/>
              </a:spcAft>
              <a:buSzPct val="80000"/>
              <a:buNone/>
            </a:pPr>
            <a:r>
              <a:rPr lang="en-US" sz="3400" b="1">
                <a:latin typeface="Times New Roman"/>
                <a:ea typeface="Times New Roman"/>
                <a:cs typeface="Times New Roman"/>
                <a:sym typeface="Times New Roman"/>
              </a:rPr>
              <a:t>// Book 1 specification   </a:t>
            </a:r>
            <a:endParaRPr/>
          </a:p>
          <a:p>
            <a:pPr marL="342900" lvl="0" indent="-342900" algn="l" rtl="0">
              <a:spcBef>
                <a:spcPts val="0"/>
              </a:spcBef>
              <a:spcAft>
                <a:spcPts val="0"/>
              </a:spcAft>
              <a:buSzPct val="80000"/>
              <a:buNone/>
            </a:pPr>
            <a:endParaRPr sz="3400">
              <a:latin typeface="Times New Roman"/>
              <a:ea typeface="Times New Roman"/>
              <a:cs typeface="Times New Roman"/>
              <a:sym typeface="Times New Roman"/>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strcpy( Book1.title_book, "Object Oriented Programming with C++");   </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strcpy( Book1.author_book, "Balagurusamy");</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strcpy( Book1.subject, "Object Oriented Programming");   </a:t>
            </a:r>
            <a:endParaRPr/>
          </a:p>
          <a:p>
            <a:pPr marL="342900" lvl="0" indent="-342900" algn="l" rtl="0">
              <a:spcBef>
                <a:spcPts val="0"/>
              </a:spcBef>
              <a:spcAft>
                <a:spcPts val="0"/>
              </a:spcAft>
              <a:buSzPct val="80000"/>
              <a:buNone/>
            </a:pPr>
            <a:r>
              <a:rPr lang="en-US" sz="3400">
                <a:latin typeface="Times New Roman"/>
                <a:ea typeface="Times New Roman"/>
                <a:cs typeface="Times New Roman"/>
                <a:sym typeface="Times New Roman"/>
              </a:rPr>
              <a:t>Book1.book_id =89648;</a:t>
            </a:r>
            <a:endParaRPr/>
          </a:p>
          <a:p>
            <a:pPr marL="342900" lvl="0" indent="-342900" algn="l" rtl="0">
              <a:spcBef>
                <a:spcPts val="0"/>
              </a:spcBef>
              <a:spcAft>
                <a:spcPts val="0"/>
              </a:spcAft>
              <a:buSzPct val="80000"/>
              <a:buNone/>
            </a:pPr>
            <a:endParaRPr sz="34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Solstice">
  <a:themeElements>
    <a:clrScheme name="Solstice">
      <a:dk1>
        <a:srgbClr val="000000"/>
      </a:dk1>
      <a:lt1>
        <a:srgbClr val="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Urban">
  <a:themeElements>
    <a:clrScheme name="Urban">
      <a:dk1>
        <a:srgbClr val="000000"/>
      </a:dk1>
      <a:lt1>
        <a:srgbClr val="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8834</Words>
  <PresentationFormat>Custom</PresentationFormat>
  <Paragraphs>2450</Paragraphs>
  <Slides>247</Slides>
  <Notes>246</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247</vt:i4>
      </vt:variant>
    </vt:vector>
  </HeadingPairs>
  <TitlesOfParts>
    <vt:vector size="263" baseType="lpstr">
      <vt:lpstr>Arial</vt:lpstr>
      <vt:lpstr>Gill Sans</vt:lpstr>
      <vt:lpstr>Noto Sans Symbols</vt:lpstr>
      <vt:lpstr>Verdana</vt:lpstr>
      <vt:lpstr>Gill Sans MT</vt:lpstr>
      <vt:lpstr>Trebuchet MS</vt:lpstr>
      <vt:lpstr>Times New Roman</vt:lpstr>
      <vt:lpstr>Calibri</vt:lpstr>
      <vt:lpstr>Georgia</vt:lpstr>
      <vt:lpstr>Courier New</vt:lpstr>
      <vt:lpstr>Arimo</vt:lpstr>
      <vt:lpstr>Questrial</vt:lpstr>
      <vt:lpstr>Solstice</vt:lpstr>
      <vt:lpstr>Facet</vt:lpstr>
      <vt:lpstr>Office Theme</vt:lpstr>
      <vt:lpstr>Urban</vt:lpstr>
      <vt:lpstr>F. Y. B. Tech. Pattern 2022  Semester: II  FYE221011: Programming in C++</vt:lpstr>
      <vt:lpstr>Agenda </vt:lpstr>
      <vt:lpstr>Contd…</vt:lpstr>
      <vt:lpstr>Objective &amp; Outcome</vt:lpstr>
      <vt:lpstr>Procedural Programming</vt:lpstr>
      <vt:lpstr>Contd…</vt:lpstr>
      <vt:lpstr>Contd…</vt:lpstr>
      <vt:lpstr>Contd…</vt:lpstr>
      <vt:lpstr>Contd…</vt:lpstr>
      <vt:lpstr>Object Oriented Programming</vt:lpstr>
      <vt:lpstr>Contd…</vt:lpstr>
      <vt:lpstr>Classes (Objects)</vt:lpstr>
      <vt:lpstr>Procedural  VS Object Oriented Programming</vt:lpstr>
      <vt:lpstr>Contd…</vt:lpstr>
      <vt:lpstr>Real World Example</vt:lpstr>
      <vt:lpstr>Scenario</vt:lpstr>
      <vt:lpstr>Objective and Outcomes</vt:lpstr>
      <vt:lpstr>Contents </vt:lpstr>
      <vt:lpstr>Procedural oriented programming </vt:lpstr>
      <vt:lpstr>Structure of Procedural Programming</vt:lpstr>
      <vt:lpstr>Characteristics </vt:lpstr>
      <vt:lpstr>Need of object oriented programming</vt:lpstr>
      <vt:lpstr>Object Oriented Paradigm</vt:lpstr>
      <vt:lpstr>Features of Object Oriented Programming</vt:lpstr>
      <vt:lpstr>Benefits of Object oriented Programming</vt:lpstr>
      <vt:lpstr>Object Oriented Language </vt:lpstr>
      <vt:lpstr>Object-based programming </vt:lpstr>
      <vt:lpstr>Object-oriented programming language </vt:lpstr>
      <vt:lpstr>Applications</vt:lpstr>
      <vt:lpstr>Introduction of C++ </vt:lpstr>
      <vt:lpstr>Object Oriented Programming</vt:lpstr>
      <vt:lpstr>Application of C++ </vt:lpstr>
      <vt:lpstr>Reference </vt:lpstr>
      <vt:lpstr>Basic Concept </vt:lpstr>
      <vt:lpstr>Elements of OOP</vt:lpstr>
      <vt:lpstr>Slide 36</vt:lpstr>
      <vt:lpstr>Slide 37</vt:lpstr>
      <vt:lpstr>Slide 38</vt:lpstr>
      <vt:lpstr>Slide 39</vt:lpstr>
      <vt:lpstr>Slide 40</vt:lpstr>
      <vt:lpstr>Slide 41</vt:lpstr>
      <vt:lpstr>Slide 42</vt:lpstr>
      <vt:lpstr>Slide 43</vt:lpstr>
      <vt:lpstr>Slide 44</vt:lpstr>
      <vt:lpstr>Contd…</vt:lpstr>
      <vt:lpstr>Slide 46</vt:lpstr>
      <vt:lpstr>Slide 47</vt:lpstr>
      <vt:lpstr>Slide 48</vt:lpstr>
      <vt:lpstr>Dynamic Binding</vt:lpstr>
      <vt:lpstr>Message Passing</vt:lpstr>
      <vt:lpstr>Slide 51</vt:lpstr>
      <vt:lpstr>Namespaces</vt:lpstr>
      <vt:lpstr>Defining a Namespace</vt:lpstr>
      <vt:lpstr>Slide 54</vt:lpstr>
      <vt:lpstr>Slide 55</vt:lpstr>
      <vt:lpstr>The using directive</vt:lpstr>
      <vt:lpstr>Slide 57</vt:lpstr>
      <vt:lpstr>Slide 58</vt:lpstr>
      <vt:lpstr>MCQ 1</vt:lpstr>
      <vt:lpstr>MCQ 1</vt:lpstr>
      <vt:lpstr>MCQ 2</vt:lpstr>
      <vt:lpstr>MCQ 2</vt:lpstr>
      <vt:lpstr>MCQ 3</vt:lpstr>
      <vt:lpstr>MCQ 3</vt:lpstr>
      <vt:lpstr>MCQ 4</vt:lpstr>
      <vt:lpstr>MCQ 4</vt:lpstr>
      <vt:lpstr>Objective</vt:lpstr>
      <vt:lpstr>Content</vt:lpstr>
      <vt:lpstr>Structure of C++ program</vt:lpstr>
      <vt:lpstr>Writing first C++ program ()</vt:lpstr>
      <vt:lpstr>How to compile and run a C++ program?</vt:lpstr>
      <vt:lpstr>Comments</vt:lpstr>
      <vt:lpstr>Pre-processor directives</vt:lpstr>
      <vt:lpstr>namespace</vt:lpstr>
      <vt:lpstr>Identifiers &amp; Variable</vt:lpstr>
      <vt:lpstr>Whitespaces</vt:lpstr>
      <vt:lpstr>endl manipulator </vt:lpstr>
      <vt:lpstr>Output Operator</vt:lpstr>
      <vt:lpstr>Input operator</vt:lpstr>
      <vt:lpstr>Cascading of I/O operators</vt:lpstr>
      <vt:lpstr>C++ keywords</vt:lpstr>
      <vt:lpstr>Basic data types</vt:lpstr>
      <vt:lpstr>Size and range of c++ data types</vt:lpstr>
      <vt:lpstr>Basic Data Types</vt:lpstr>
      <vt:lpstr>Operators</vt:lpstr>
      <vt:lpstr>Operator (Cont..)</vt:lpstr>
      <vt:lpstr>Increment and Decrement Operator</vt:lpstr>
      <vt:lpstr>Order of precedence</vt:lpstr>
      <vt:lpstr>Write a program for Addition of Two numbers</vt:lpstr>
      <vt:lpstr>Practice Problem</vt:lpstr>
      <vt:lpstr>Objective and Outcome</vt:lpstr>
      <vt:lpstr>Content</vt:lpstr>
      <vt:lpstr>User Defined Data Types</vt:lpstr>
      <vt:lpstr>Structures</vt:lpstr>
      <vt:lpstr>Declare Structure Variable</vt:lpstr>
      <vt:lpstr>Accessing struct Members</vt:lpstr>
      <vt:lpstr>Initializing Structures</vt:lpstr>
      <vt:lpstr>Program </vt:lpstr>
      <vt:lpstr>Program for keeping the track of books in library</vt:lpstr>
      <vt:lpstr>Program for keeping the track of books in library</vt:lpstr>
      <vt:lpstr>struct basics</vt:lpstr>
      <vt:lpstr>Nested Structure</vt:lpstr>
      <vt:lpstr>Exercise</vt:lpstr>
      <vt:lpstr>Objective and Outcome</vt:lpstr>
      <vt:lpstr>Content</vt:lpstr>
      <vt:lpstr>User Defined Data Types</vt:lpstr>
      <vt:lpstr>Need of Enumeration </vt:lpstr>
      <vt:lpstr>Important Facts</vt:lpstr>
      <vt:lpstr>Program</vt:lpstr>
      <vt:lpstr>User Defined Data Types</vt:lpstr>
      <vt:lpstr>Syntax</vt:lpstr>
      <vt:lpstr>Objects</vt:lpstr>
      <vt:lpstr>Program</vt:lpstr>
      <vt:lpstr>Difference between structure and class</vt:lpstr>
      <vt:lpstr> Control Structure – Looping Structure </vt:lpstr>
      <vt:lpstr>Control structures</vt:lpstr>
      <vt:lpstr>HOW TO BUILD A CODING USING A REPETITION/ LOOPING CONTROL STRUCTURE</vt:lpstr>
      <vt:lpstr>Example 1: while Construct</vt:lpstr>
      <vt:lpstr>Slide 119</vt:lpstr>
      <vt:lpstr>Slide 120</vt:lpstr>
      <vt:lpstr>Slide 121</vt:lpstr>
      <vt:lpstr>Slide 122</vt:lpstr>
      <vt:lpstr>Slide 123</vt:lpstr>
      <vt:lpstr>Slide 124</vt:lpstr>
      <vt:lpstr> Looping - while</vt:lpstr>
      <vt:lpstr>Segment of C++ Program (while)</vt:lpstr>
      <vt:lpstr>The for Statement</vt:lpstr>
      <vt:lpstr>Example of Repetition</vt:lpstr>
      <vt:lpstr>Example of Repetition</vt:lpstr>
      <vt:lpstr>Example of Repetition</vt:lpstr>
      <vt:lpstr>Example of Repetition</vt:lpstr>
      <vt:lpstr>Example of Repetition</vt:lpstr>
      <vt:lpstr>Example of Repetition</vt:lpstr>
      <vt:lpstr>Example of Repetition</vt:lpstr>
      <vt:lpstr>Example of Repetition</vt:lpstr>
      <vt:lpstr>Example of Repetition</vt:lpstr>
      <vt:lpstr>Example of Repetition</vt:lpstr>
      <vt:lpstr>Example of Repetition</vt:lpstr>
      <vt:lpstr>Example of Repetition</vt:lpstr>
      <vt:lpstr>Segment C++ Program (for- loop)</vt:lpstr>
      <vt:lpstr>Nested Loops</vt:lpstr>
      <vt:lpstr>The do…while Loop</vt:lpstr>
      <vt:lpstr>The do…while Loop (continued)</vt:lpstr>
      <vt:lpstr>Slide 144</vt:lpstr>
      <vt:lpstr>Example</vt:lpstr>
      <vt:lpstr>Difference between while and do-while</vt:lpstr>
      <vt:lpstr>Selection </vt:lpstr>
      <vt:lpstr>if statement </vt:lpstr>
      <vt:lpstr>Slide 149</vt:lpstr>
      <vt:lpstr>Example</vt:lpstr>
      <vt:lpstr>if…else Double-Selection Statement</vt:lpstr>
      <vt:lpstr>Nested if</vt:lpstr>
      <vt:lpstr>Example</vt:lpstr>
      <vt:lpstr>switch Structures</vt:lpstr>
      <vt:lpstr>break Statement</vt:lpstr>
      <vt:lpstr>Slide 156</vt:lpstr>
      <vt:lpstr>Example</vt:lpstr>
      <vt:lpstr>Practice Problem</vt:lpstr>
      <vt:lpstr>Arrays</vt:lpstr>
      <vt:lpstr>Objectives and Outcome</vt:lpstr>
      <vt:lpstr>Contents </vt:lpstr>
      <vt:lpstr>Array</vt:lpstr>
      <vt:lpstr>Types of Array</vt:lpstr>
      <vt:lpstr>One Dimensional Array(1-D)</vt:lpstr>
      <vt:lpstr>Memory representation </vt:lpstr>
      <vt:lpstr>Program to calculate the percentage of student marks </vt:lpstr>
      <vt:lpstr>Practice Problem</vt:lpstr>
      <vt:lpstr>Arrays, Strings and Classes</vt:lpstr>
      <vt:lpstr>Objectives and Outcome</vt:lpstr>
      <vt:lpstr>Contents </vt:lpstr>
      <vt:lpstr>Two Dimensional array(2D)</vt:lpstr>
      <vt:lpstr>Two Dimensional array(2D)- Declaration</vt:lpstr>
      <vt:lpstr>Display a Matrix</vt:lpstr>
      <vt:lpstr>Practice Problem</vt:lpstr>
      <vt:lpstr>Strings</vt:lpstr>
      <vt:lpstr>String manipulation functions</vt:lpstr>
      <vt:lpstr>String Relational Operators</vt:lpstr>
      <vt:lpstr>Calculate the length of string</vt:lpstr>
      <vt:lpstr>Inserting string using insert()</vt:lpstr>
      <vt:lpstr>Relational Operations on string objects</vt:lpstr>
      <vt:lpstr>Comparing and swapping the two string</vt:lpstr>
      <vt:lpstr>Specifying a class </vt:lpstr>
      <vt:lpstr>Data hiding in classes</vt:lpstr>
      <vt:lpstr>A simple class Example</vt:lpstr>
      <vt:lpstr>Example</vt:lpstr>
      <vt:lpstr>Access-specifier private</vt:lpstr>
      <vt:lpstr>Example</vt:lpstr>
      <vt:lpstr>Access-specifier public</vt:lpstr>
      <vt:lpstr>Example</vt:lpstr>
      <vt:lpstr>Access-specifier protected</vt:lpstr>
      <vt:lpstr>Example</vt:lpstr>
      <vt:lpstr>Classes, Objects, Constructor &amp; Destructor</vt:lpstr>
      <vt:lpstr>Content</vt:lpstr>
      <vt:lpstr>Arrays of Objects</vt:lpstr>
      <vt:lpstr>Example</vt:lpstr>
      <vt:lpstr>Slide 196</vt:lpstr>
      <vt:lpstr>Class Scope and Accessing Class Members</vt:lpstr>
      <vt:lpstr> 1. Class definition  1.1 Initialize object  2.  Print using the dot operator  2.2  Set new value   2.3  Print using a reference</vt:lpstr>
      <vt:lpstr>2.3  Set new value   2.4  Print using a pointer    Program Output  </vt:lpstr>
      <vt:lpstr>Constructors</vt:lpstr>
      <vt:lpstr>Constructors</vt:lpstr>
      <vt:lpstr>Default Constructor</vt:lpstr>
      <vt:lpstr>Parameterized Constructor</vt:lpstr>
      <vt:lpstr>Parameterized Constructor (Cont..)</vt:lpstr>
      <vt:lpstr>Copy constructor</vt:lpstr>
      <vt:lpstr>Destructor</vt:lpstr>
      <vt:lpstr>Example</vt:lpstr>
      <vt:lpstr>Slide 208</vt:lpstr>
      <vt:lpstr>Exercise</vt:lpstr>
      <vt:lpstr>Functions</vt:lpstr>
      <vt:lpstr>Content</vt:lpstr>
      <vt:lpstr>Functions</vt:lpstr>
      <vt:lpstr>Syntax</vt:lpstr>
      <vt:lpstr>The main() function</vt:lpstr>
      <vt:lpstr>Function Prototyping</vt:lpstr>
      <vt:lpstr>Function Prototyping (Cont..)</vt:lpstr>
      <vt:lpstr>Function Prototyping (Cont..)</vt:lpstr>
      <vt:lpstr>Calling a function </vt:lpstr>
      <vt:lpstr>Slide 219</vt:lpstr>
      <vt:lpstr>Objects and Memory requirements</vt:lpstr>
      <vt:lpstr>Static Data Members</vt:lpstr>
      <vt:lpstr>Write a program that creates three objects of class student. Each of them must assigned a unique roll number</vt:lpstr>
      <vt:lpstr>Sharing of a static data member</vt:lpstr>
      <vt:lpstr>Static member function</vt:lpstr>
      <vt:lpstr>Program</vt:lpstr>
      <vt:lpstr>Program</vt:lpstr>
      <vt:lpstr>Inline and Friend Function</vt:lpstr>
      <vt:lpstr>Content</vt:lpstr>
      <vt:lpstr>Inline function</vt:lpstr>
      <vt:lpstr>Slide 230</vt:lpstr>
      <vt:lpstr>What Happens When We Use Inline Keyword?</vt:lpstr>
      <vt:lpstr>What Happens When We Use Inline Keyword?</vt:lpstr>
      <vt:lpstr>What Happens When We Use Inline Keyword?</vt:lpstr>
      <vt:lpstr>What Happens When We Use Inline Keyword?</vt:lpstr>
      <vt:lpstr>What Happens When We Use Inline Keyword?</vt:lpstr>
      <vt:lpstr>When to use</vt:lpstr>
      <vt:lpstr>Advantages</vt:lpstr>
      <vt:lpstr>Friend Function</vt:lpstr>
      <vt:lpstr>Declaration of friend function</vt:lpstr>
      <vt:lpstr>Special Characteristics of Friendly Functions</vt:lpstr>
      <vt:lpstr>Program</vt:lpstr>
      <vt:lpstr>Separating interface from implementation </vt:lpstr>
      <vt:lpstr>GradeBook class definition containing function prototypes that specify the interface of the class</vt:lpstr>
      <vt:lpstr>GradeBook member-function definitions represent the implementation of class GradeBook</vt:lpstr>
      <vt:lpstr>GradeBook class demonstration after separating its interface from its implementation</vt:lpstr>
      <vt:lpstr>Separate Compilation and Linking of Files</vt:lpstr>
      <vt:lpstr>Slide 247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 Y. B. Tech. Pattern 2022  Semester: II  FYE221011: Programming in C++</dc:title>
  <dc:creator>HP</dc:creator>
  <cp:lastModifiedBy>dell</cp:lastModifiedBy>
  <cp:revision>5</cp:revision>
  <dcterms:created xsi:type="dcterms:W3CDTF">2020-05-31T13:03:57Z</dcterms:created>
  <dcterms:modified xsi:type="dcterms:W3CDTF">2023-04-17T16:23:25Z</dcterms:modified>
</cp:coreProperties>
</file>